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рассказе А. Митяева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видна в поступках, а не только в словах.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Митяев: рассказы о людях и поступках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Митяев умел писать просто и ясно о самом важном: о людях, их характере и выборе. Его рассказы легко понимать детям, потому что в них знакомые ситуации, живые чувства и понятные выводы.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настоящая дружба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начинается с доверия: рядом с другом можно быть собой, не бояться ошибки и знать, что тебя выслушают без насмешек.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уважает товарища, умеет замечать его настроение и не проходит мимо, когда нужна помощь. Важно не только говорить доброе слово, но и делать доброе дело.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дружба часто рождается из общего дела, игры или маленькой тайны. У Митяева она становится настоящей, когда герой выбирает поддержку вместо равнодушия.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действует смело и быстро, другой сначала раздумывает и присматривается, а третий умеет успокоить и помочь. Вместе они справляются лучше, чем поодиночке. В такой дружной работе особенно заметно, как характеры дополняют друг друга.
</a:t>
            </a:r>
            <a:endParaRPr lang="en-US" sz="940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общий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идут одной дорогой и учатся не мешать, а поддерживать друг друга. Один подсказывает, другой подстраховывает, третий терпеливо ждет. Так обычное дело превращается в настоящий пример товарищества, где каждый важен.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одном деле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простой сцены: один наклоняется, чтобы поднять вещь, другой поддерживает товарища за руку, а третий помогает закончить начатое. В этом совместном действии видно главное — дружба делает ребят сильнее и увереннее.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объединяет взаимовыручка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слова сами по себе еще не доказывают дружбу. Настоящее отношение видно тогда, когда герой делится, уступает и помогает без лишних разговоров.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Митяева особенно ценится ответственность: если товарищу трудно, друг не отходит в сторону, а старается быть рядом и сделать то, что действительно нужно.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поступок показывает характер. Один добрый шаг иногда говорит о человеке больше, чем целая длинная речь, даже если речь была очень громкой.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важнее обещаний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проверяется дружба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быстро показывает, кто готов помогать по-настоящему. Когда становится страшно, устало или неясно, друг не исчезает, а остается рядом и поддерживает.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момент видно, умеет ли герой не дразнить слабого, не думать только о себе и не искать легкий выход. Дружба требует терпения и смелости.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товарищ проходит испытание честно и доброжелательно, доверие становится крепче. Для читателя это простой и важный урок: хороший друг нужен особенно тогда, когда нелегко.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настоящей дружбе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отношений героев в рассказе А. Митяева: от знакомства до доверия.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215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9262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7759" y="2057985"/>
            <a:ext cx="509053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хорошего друга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делиться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умеет поделиться вещью, временем и вниманием. Ему не жалко уступить, если это помогает другому, потому что радость вместе всегда больше, чем радость в одиночку.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замечает, когда товарищу грустно или неловко. Он не отворачивается, а старается понять и поддержать, даже если для этого нужно просто посидеть рядом и выслушать.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хранить тайну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товарищ не рассказывает чужие секреты и не подводит доверие. Он понимает: если друг открылся, значит, поверил всерьез, а доверие нельзя терять по пустякам.
</a:t>
            </a:r>
            <a:endParaRPr lang="en-US" sz="1191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друг не исчезает в трудный момент и не делает вид, что его это не касается. Он остается рядом и помогает делом, а не только добрым взглядом.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не зазнается и не ставит себя выше других. Он умеет радоваться успеху товарища так же искренне, как своему собственному, и это очень по-дружески.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дружба начинается с совсем маленького дела: подать руку, помочь поднять вещь или подсказать, где опасно. Такой поступок кажется простым, но для товарища он может оказаться очень важным.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Митяева даже небольшая помощь сразу меняет настроение героев. Они чувствуют, что рядом есть человек, на которого можно опереться, и от этого становится спокойнее и увереннее.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маленькой помощи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часто возникает из-за обиды или недопонимания. Один сказал не то, другой не услышал, и вот уже оба дуются, как маленькие ежики.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причиной становится упрямство или желание командовать. Тогда каждый тянет в свою сторону, и общий разговор превращается в спор вместо дружбы.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случаются у всех, и это не делает героя плохим. Важно уметь признать вину, сказать честно о том, что случилось, и не прятаться за молчанием.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Помириться помогают извинение, добрый разговор и желание снова быть вместе. Для дружбы это почти как волшебный ключ: открыл дверь — и обида уже не так страшна.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друзья ссорятся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учатся уважать друг друга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начинают замечать, что у товарища есть свои сильные стороны: смелость, терпение, доброта и находчивость. Это помогает смотреть на друга внимательнее и доброжелательнее.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рождается не сразу: каждый понимает, что другой тоже старается, волнуется и переживает. Тогда исчезает желание спорить по пустякам и появляется доверие.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учатся ценить не только себя, но и друга, их отношения становятся крепче. Для младших школьников это важный пример дружбы без обид и насмешек.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смелость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Смелость у героев не выглядит громкой и хвастливой. Это тихий поступок: даже испугавшись, человек все равно идет помогать товарищу и не отворачивается от него.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Такая смелость особенно заметна в трудную минуту. Рядом с другом страх уменьшается, а обычная помощь превращается в настоящий знак заботы и верности.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дружбу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добрых поступков и отношений, которые помогают дружбе стать крепкой и надежной.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291" y="2057985"/>
            <a:ext cx="318158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4000" y="2057985"/>
            <a:ext cx="381790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рассказа: просто и точно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не рассуждения, а действия героев. По их поведению сразу видно, кто внимателен, кто умеет помочь и кто по-настоящему дружит.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Митяев пишет ясно и без лишних слов, поэтому даже младший школьник легко следит за событиями. Смысл не прячется в длинных объяснениях.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но точные подробности делают рассказ убедительным. Из-за них сцены кажутся знакомыми и понятными, словно это произошло рядом с нами.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первокласснику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подходит детям, потому что не утомляет и помогает быстро увидеть главную мысль. Добрые поступки заметны сразу, без сложных подсказок.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вызывает сочувствие и теплую радость за героев. Читателю приятно видеть, как добрый поступок снимает напряжение и помогает почувствовать себя не одному.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самому быть внимательнее к людям. Рассказ оставляет светлое чувство: дружба делает жизнь спокойнее, а общий успех — радостнее.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история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одиночества к товариществу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отсутствия поддержки к доверию, общему делу и дружбе, основанный на добрых поступках.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быть верным и не оставлять товарища в трудную минуту. Настоящая дружба проверяется не словами, а готовностью прийти на помощь сразу.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напоминает, что доброта и терпение помогают избежать ссор. Если слушать друг друга честно и спокойно, дружба становится крепче и надежнее.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простой, но важный закон: хороший друг помогает делом. Для школьника это полезный пример поведения в классе, дома и на перемене.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жизни школьников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школе дружба начинается с совместной игры, разговора и маленькой помощи. Такие моменты делают день веселее и учат ребят быть внимательными друг к другу.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уроке друг может подсказать, поделиться карандашом или подбодрить, если что-то не получается. Это обычные дела, но именно из них растет настоящая поддержка.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Иногда дети ссорятся из-за обиды или упрямства, но потом мирятся. Умение попросить прощения и услышать другого очень важно для дружбы.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Общий успех радует сильнее, когда его разделяют друзья. Митяев показывает ситуации, которые школьникам хорошо знакомы, поэтому рассказ звучит живо и по-настоящему.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держится на доверии, помощи и верности. Она делает человека добрее, а рядом с надежным другом становится спокойнее и увереннее.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поступках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Митяева дружба узнается по делу: кто помог, кто поддержал, кто не ушел в сторону. Такие поступки запоминаются лучше любых красивых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дружбе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которая делает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Митяева показывает: дружба — это не просто приятные слова, а верность, помощь и смелость рядом с другим человеком. Именно так рождается настоящая сила.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2026-05-23T23:06:45Z</dcterms:created>
  <dcterms:modified xsi:type="dcterms:W3CDTF">2026-05-23T23:06:45Z</dcterms:modified>
</cp:coreProperties>
</file>