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1775" y="167187"/>
            <a:ext cx="4271400" cy="3933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29100" y="1335200"/>
            <a:ext cx="3779400" cy="22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 Маяковский: поэт новаторства, революции и личной драмы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Поэт, который превратил слово в событие эпохи и личного выбора.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629100" y="4581200"/>
            <a:ext cx="47619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1" y="0"/>
            <a:ext cx="4639039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92100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874675" y="905675"/>
            <a:ext cx="4090500" cy="3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на переломе: время, в котором звучит Маяковский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Рубеж XIX–XX веков открыл эпоху быстрых перемен, общественных конфликтов и художественных экспериментов. На этом фоне Маяковский стал голосом нового искусства, где слово должно было не только описывать мир, но и менять его.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1950" y="580350"/>
            <a:ext cx="8486400" cy="120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Детство, юность и раннее формирование характера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002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Маяковский родился в 1893 году в Багдати, а после смерти отца семья переехала в Москву, где он рано увидел бедность, тесно связанную с жизнью большого города.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2680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1908–1909 годах он участвовал в революционной деятельности, был арестован и провёл время в Бутырской тюрьме. Этот опыт укрепил его внутренний протест и стремление к самостоятельности.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533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Уже в юности Маяковский тянулся к сильному, масштабному слову. Для него поэзия становилась способом сопротивления привычному порядку и выражением личной позиции.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2566" y="245300"/>
            <a:ext cx="4357969" cy="4648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2825" y="839850"/>
            <a:ext cx="4131900" cy="378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в жизни Маяковского: город, который сформировал поэтику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как источник образов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начала XX века дала поэту язык улиц, фабрик, вывесок и трамваев. Здесь он увидел ритм современности, который затем вошёл в его стихи как живой, шумный и зримый фон.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Контрасты столичной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поэзии столица всегда двойственна: движение соседствует с одиночеством, технический прогресс — с человеческой уязвимостью. Именно эти контрасты определили его художественное видение.
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0000" y="254325"/>
            <a:ext cx="77040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Футуризм и литературный дебют Маяковского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779225" y="35353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Маяковского футуризм стал не только школой, но и моделью поведения поэта: яркого, публичного, спорящего с привычными нормами и стремящегося к новому языку.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779225" y="17405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1912 году Маяковский подписал манифест «Пощёчина общественному вкусу», заявив о разрыве с традиционной литературой и поддержав авангардный поворот в искусстве.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013325" y="1711000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вошёл в круг кубофутуристов вместе с Давидом Бурлюком, Велимиром Хлебниковым и Алексеем Крученых. Их объединяли эксперименты со словом, ритмом и графикой текста.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1642419"/>
            <a:ext cx="4663800" cy="185866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4" y="45021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 В. В. Маяковском; ключевые даты литературной деятельности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жизни и творчества Владимира Маяковского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хронология биографии поэта и его ключевых творческих рубежей.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поэта развивалась в тесной связи с историческими потрясениями и художественными поисками эпохи.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ключевых произведений Маяковского и их тематических мотивов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поэзии Маяковского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основных тем, у Маяковского заметна постоянная установка на публичное высказывание и спор с читателем.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гражданской и революционной тематики не отменяет значимости личной и городской лирики.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«Облако в штанах» как художественный манифест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90539" y="1724875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поэме личное чувство превращается в большое высказывание о мире, где любовь, боль и протест звучат как единый крик.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47176" y="1724825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Маяковский использует гиперболу, неожиданные метафоры и резкие интонационные переходы, ломая привычный стиховой порядок и усиливая эмоциональное напряжение.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38700" y="3435000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здесь особенно ясно проявился его новый тип лирического героя: сильного, уязвимого и одновременно бросающего вызов эпохе.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90459" y="3435000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части произведения раскрывают темы любви, искусства, религии и социального конфликта, создавая многослойную композицию без прямой назидательности.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925" y="966200"/>
            <a:ext cx="37215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и гражданская лирика в творчестве поэта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48050" y="1180254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1917 года Маяковский воспринимает поэзию как участие в историческом преобразовании общества. Слово у него становится формой действия, а не только выражением переживания.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48050" y="2399529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революционной лирике звучат мотивы обновления, общего будущего и коллективной энергии. Показательны произведения, в которых слышна интонация митинга, лозунга и публичной речи.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748050" y="3694929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всей публицистичности его гражданские тексты сохраняют художественную сложность: за пафосом стоит стремление говорить от имени времени и одновременно проверять его на прочность.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поэтика Маяковского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движение от замысла к звучащему, визуально выразительному стихотворению.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6266" y="199975"/>
            <a:ext cx="4555644" cy="45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17525" y="768150"/>
            <a:ext cx="3851100" cy="35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Любовная лирика и образ Лили Брик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Маяковского любовь почти всегда связана с напряжением, ревностью и внутренним надрывом. Его лирический герой не скрывает уязвимости, поэтому чувство звучит как исповедь, а не как спокойное признание.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Лиля Брик стала центральной фигурой этой личной истории и одним из важнейших адресатов его стихов. Через этот образ особенно ясно видно, насколько сильной была скрытая ранимость поэта.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95196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000" y="1658809"/>
            <a:ext cx="376800" cy="3014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0850" y="1621129"/>
            <a:ext cx="376800" cy="37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000" y="3378923"/>
            <a:ext cx="376800" cy="376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0850" y="3378922"/>
            <a:ext cx="376800" cy="3768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23750" y="510900"/>
            <a:ext cx="76965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305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Маяковский работал в театре, сатире и агитации
</a:t>
            </a:r>
            <a:endParaRPr lang="en-US" sz="2305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13467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 как поле спора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77225" y="2240450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182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пьесах «Мистерия-буфф», «Клоп» и «Баня» Маяковский использует гротеск и резкий диалог, чтобы показать столкновение живой личности с мещанством, бюрократией и привычкой к самообману.
</a:t>
            </a:r>
            <a:endParaRPr lang="en-US" sz="1182" dirty="0"/>
          </a:p>
        </p:txBody>
      </p:sp>
      <p:sp>
        <p:nvSpPr>
          <p:cNvPr id="11" name="Text 4"/>
          <p:cNvSpPr txBox="1"/>
          <p:nvPr/>
        </p:nvSpPr>
        <p:spPr>
          <a:xfrm>
            <a:off x="536352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«Окна РОСТА»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4806075" y="2240450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Гражданской войны он создавал подписи и тексты для «Окон РОСТА», где краткая фраза, ритм и наглядный образ превращали стих в действенное средство массовой агитации.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113467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Сатирический взгляд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577225" y="4001475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Сатира у Маяковского не сводится к шутке: она обличает духовную узость, чиновничью косность и бытовую пошлость, заставляя читателя увидеть социальную проблему в острой форме.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536352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как действие
</a:t>
            </a:r>
            <a:endParaRPr lang="en-US" sz="1600" dirty="0"/>
          </a:p>
        </p:txBody>
      </p:sp>
      <p:sp>
        <p:nvSpPr>
          <p:cNvPr id="16" name="Text 9"/>
          <p:cNvSpPr txBox="1"/>
          <p:nvPr/>
        </p:nvSpPr>
        <p:spPr>
          <a:xfrm>
            <a:off x="4806075" y="4001475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поэта искусство не замыкается в книге. Он мыслит его как часть общественной жизни, которая должна воздействовать на зрителя, читателя и городскую среду одновременно.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612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по основным жанрам, представленным в школьном обзоре творчества Владимира Маяковского.
</a:t>
            </a:r>
            <a:endParaRPr lang="en-US" sz="612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Жанровое разнообразие наследия Маяковского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выразительность его поэзия получает в крупных формах, где можно соединить лирическое чувство, общественную тему и резкую интонацию.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Маяковский был не только лириком, но и автором крупных форм, сатиры и публичного слова.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1950" y="580350"/>
            <a:ext cx="8486400" cy="120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стиль поэзии Маяковского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002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«Лесенка» дробит строку на смысловые и интонационные отрезки, усиливая звучание каждого слова и делая текст почти сценическим по эффекту.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2680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Он активно соединяет разговорную лексику, публицистическую резкость и высокую патетику, поэтому его стихи звучат одновременно просто и напряжённо.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533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Неологизмы, смелые рифмы и необычные метафоры помогают поэту создавать новый художественный язык, который легко узнаётся с первых строк.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400" y="1918907"/>
            <a:ext cx="4339200" cy="17165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2825" y="310575"/>
            <a:ext cx="83808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произведения Маяковского и их смысл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930675" y="991650"/>
            <a:ext cx="37428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показывает, как менялись темы и масштаб его поэзии от личного конфликта к общественному высказыванию.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тексты раскрывают личную драму, а поздние — общественную и сатирическую линию, завершающуюся авторским итогом.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292825" y="4678225"/>
            <a:ext cx="42819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2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Владимира Маяковского; даты — по общепринятой литературной хронологии.
</a:t>
            </a:r>
            <a:endParaRPr lang="en-US" sz="772" dirty="0"/>
          </a:p>
        </p:txBody>
      </p:sp>
      <p:sp>
        <p:nvSpPr>
          <p:cNvPr id="7" name="Text 3"/>
          <p:cNvSpPr txBox="1"/>
          <p:nvPr/>
        </p:nvSpPr>
        <p:spPr>
          <a:xfrm>
            <a:off x="8425975" y="4777775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6266" y="199975"/>
            <a:ext cx="4555644" cy="45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17525" y="768150"/>
            <a:ext cx="3851100" cy="35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годы: признание, критика и внутренний кризис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1920-е годы Маяковский много выступал, писал для театра и печати, но всё чаще сталкивался с недоверием критики и ощущением творческой изоляции.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Поздние тексты, особенно «Во весь голос», звучат как попытка подвести итог прожитому пути и одновременно отстоять право поэта на собственный голос.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95196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694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даты жизни и творчества Владимира Маяковского по биографическим и литературным справочникам.
</a:t>
            </a:r>
            <a:endParaRPr lang="en-US" sz="694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жизни и творчества Маяковского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показывает не только последовательность событий, но и ускорение творческого роста поэта на фоне переломов российской истории.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Кривая развития подчёркивает: личная биография Маяковского неотделима от исторических катастроф и литературных новаций эпохи.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финал Маяковского стал трагическим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постепенное нарастание личного и творческого кризиса поэта в конце 1920-х — начале 1930 года.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A1BB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650" y="1370851"/>
            <a:ext cx="376800" cy="3349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650" y="2751379"/>
            <a:ext cx="376800" cy="3014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5650" y="4062124"/>
            <a:ext cx="376800" cy="376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65500" y="2025155"/>
            <a:ext cx="376800" cy="3768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865500" y="3415288"/>
            <a:ext cx="376800" cy="334933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723750" y="358475"/>
            <a:ext cx="7696500" cy="6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83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Маяковского для литературы и культуры XX века
</a:t>
            </a:r>
            <a:endParaRPr lang="en-US" sz="2283" dirty="0"/>
          </a:p>
        </p:txBody>
      </p:sp>
      <p:sp>
        <p:nvSpPr>
          <p:cNvPr id="14" name="Text 2"/>
          <p:cNvSpPr txBox="1"/>
          <p:nvPr/>
        </p:nvSpPr>
        <p:spPr>
          <a:xfrm>
            <a:off x="1582425" y="1237475"/>
            <a:ext cx="31887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7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нового типа
</a:t>
            </a:r>
            <a:pPr algn="l" indent="0" marL="0">
              <a:lnSpc>
                <a:spcPct val="90000"/>
              </a:lnSpc>
              <a:buNone/>
            </a:pPr>
            <a:r>
              <a:rPr lang="en-US" sz="495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825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расширил границы лирики, соединив исповедь, публицистику и ораторскую энергию, благодаря чему стихотворение стало звучать как событие и как общественный жест.
</a:t>
            </a:r>
            <a:endParaRPr lang="en-US" sz="1073" dirty="0"/>
          </a:p>
        </p:txBody>
      </p:sp>
      <p:sp>
        <p:nvSpPr>
          <p:cNvPr id="15" name="Text 3"/>
          <p:cNvSpPr txBox="1"/>
          <p:nvPr/>
        </p:nvSpPr>
        <p:spPr>
          <a:xfrm>
            <a:off x="1582425" y="2613475"/>
            <a:ext cx="31887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3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театр
</a:t>
            </a:r>
            <a:pPr algn="l" indent="0" marL="0">
              <a:lnSpc>
                <a:spcPct val="90000"/>
              </a:lnSpc>
              <a:buNone/>
            </a:pPr>
            <a:r>
              <a:rPr lang="en-US" sz="569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948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драматургия показала, что сцена может говорить о современности языком сатиры, гротеска и резкого социального конфликта, не теряя художественной силы.
</a:t>
            </a:r>
            <a:endParaRPr lang="en-US" sz="1233" dirty="0"/>
          </a:p>
        </p:txBody>
      </p:sp>
      <p:sp>
        <p:nvSpPr>
          <p:cNvPr id="16" name="Text 4"/>
          <p:cNvSpPr txBox="1"/>
          <p:nvPr/>
        </p:nvSpPr>
        <p:spPr>
          <a:xfrm>
            <a:off x="1582425" y="3971000"/>
            <a:ext cx="31887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7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визуальный ритм
</a:t>
            </a:r>
            <a:pPr algn="l" indent="0" marL="0">
              <a:lnSpc>
                <a:spcPct val="90000"/>
              </a:lnSpc>
              <a:buNone/>
            </a:pPr>
            <a:r>
              <a:rPr lang="en-US" sz="58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979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«Лесенка» стала узнаваемым способом организации текста и повлияла на восприятие стихотворной строки в русской поэзии, плакате и рекламной культуре.
</a:t>
            </a:r>
            <a:endParaRPr lang="en-US" sz="1273" dirty="0"/>
          </a:p>
        </p:txBody>
      </p:sp>
      <p:sp>
        <p:nvSpPr>
          <p:cNvPr id="17" name="Text 5"/>
          <p:cNvSpPr txBox="1"/>
          <p:nvPr/>
        </p:nvSpPr>
        <p:spPr>
          <a:xfrm>
            <a:off x="4225725" y="1925475"/>
            <a:ext cx="31887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90000"/>
              </a:lnSpc>
              <a:buNone/>
            </a:pPr>
            <a:r>
              <a:rPr lang="en-US" sz="119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Публичное слово
</a:t>
            </a:r>
            <a:pPr algn="r" indent="0" marL="0">
              <a:lnSpc>
                <a:spcPct val="90000"/>
              </a:lnSpc>
              <a:buNone/>
            </a:pPr>
            <a:r>
              <a:rPr lang="en-US" sz="549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0046"/>
              </a:lnSpc>
              <a:buNone/>
            </a:pPr>
            <a:r>
              <a:rPr lang="en-US" sz="915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Публицистическая интонация Маяковского укрепила связь литературы с газетой, лозунгом и массовой речью, сделав поэтический голос частью городской коммуникации.
</a:t>
            </a:r>
            <a:endParaRPr lang="en-US" sz="1190" dirty="0"/>
          </a:p>
        </p:txBody>
      </p:sp>
      <p:sp>
        <p:nvSpPr>
          <p:cNvPr id="18" name="Text 6"/>
          <p:cNvSpPr txBox="1"/>
          <p:nvPr/>
        </p:nvSpPr>
        <p:spPr>
          <a:xfrm>
            <a:off x="4225725" y="3294675"/>
            <a:ext cx="31887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90000"/>
              </a:lnSpc>
              <a:buNone/>
            </a:pPr>
            <a:r>
              <a:rPr lang="en-US" sz="1262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Фигура для переосмысления
</a:t>
            </a:r>
            <a:pPr algn="r" indent="0" marL="0">
              <a:lnSpc>
                <a:spcPct val="90000"/>
              </a:lnSpc>
              <a:buNone/>
            </a:pPr>
            <a:r>
              <a:rPr lang="en-US" sz="582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0046"/>
              </a:lnSpc>
              <a:buNone/>
            </a:pPr>
            <a:r>
              <a:rPr lang="en-US" sz="97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биография и творчество до сих пор вызывают споры, потому что в них особенно наглядно соединены эпоха, личная судьба и художественный эксперимент.
</a:t>
            </a:r>
            <a:endParaRPr lang="en-US" sz="126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9475" y="1432950"/>
            <a:ext cx="8112000" cy="20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Маяковский: поэт, который изменил язык эпохи
</a:t>
            </a:r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Маяковский показал, что поэзия может быть одновременно личной исповедью, гражданским действием и художественным экспериментом. Его наследие помогает увидеть XX век через судьбу сильной и трагически уязвимой личности.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2026-05-23T22:25:12Z</dcterms:created>
  <dcterms:modified xsi:type="dcterms:W3CDTF">2026-05-23T22:25:12Z</dcterms:modified>
</cp:coreProperties>
</file>