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4800" y="50"/>
            <a:ext cx="28781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вас любил…»: стихотворение о любви, уважении и внутреннем достоинстве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любви, которая умеет быть тихой, честной и благородной.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поздней лирике Пушкин говорит о чувствах просто и точно. В стихотворении «Я вас любил…» любовь звучит без упреков, драматизма и давления, а главное место занимает уважение к другому человеку.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и сдержанная любовная лирика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и публикации стихотворения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928599" y="30615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1829 год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создает стихотворение в период зрелого творчества, когда особенно ценит ясность мысли и точность слова.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936949" y="1599572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жизни поэта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быстро становится одним из самых узнаваемых в его любовной лирике и входит в круг известных текстов.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22349" y="3453247"/>
            <a:ext cx="1541100" cy="11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итог
</a:t>
            </a:r>
            <a:pPr algn="ctr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Сюжета здесь почти нет: главным событием становится внутреннее переживание героя и его спокойное прощание с чувством.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в 1829 году: время зрелой лирики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формы и большая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1829 году Пушкин пишет и крупные произведения, и небольшие лирические миниатюры. В них особенно заметны лаконичность, ясность и точность каждого слова.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 его чувства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 интересует не внешняя эффектность, а правда переживания. Поэтому даже в нескольких строках он умеет показать сложное чувство очень убедительно.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346047"/>
            <a:ext cx="3934500" cy="21929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справка помогает увидеть главные особенности текста и его место в творчестве Пушкина.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нами небольшой по объему текст, в котором краткость сочетается с глубиной чувства и благородным тоном.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сведения о стихотворении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С. Пушкина «Я вас любил…»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чувство лирического героя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движение от личного переживания к доброму завершению.
</a:t>
            </a:r>
            <a:endParaRPr lang="en-US" sz="13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спорит с выбором любимой и не пытается заставить её ответить взаимностью. Его чувство остается личным, но не становится обвинением.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тема: любовь без упрёка и требований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стихотворении связана с бережностью: герой думает не о себе, а о том, чтобы не причинить другому человеку лишней боли или смущения.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показывает редкое для любовной лирики качество — умение отпустить чувство без злости и пожелать счастья тому, кого любишь.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6730" y="1602235"/>
            <a:ext cx="239400" cy="1915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9880" y="3418395"/>
            <a:ext cx="233100" cy="233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герой: сдержанность и достоинство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Самообладание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говорит спокойно, без резких слов и жалоб. Его речь звучит как честное признание, в котором чувство не превращается в драму.
</a:t>
            </a:r>
            <a:endParaRPr lang="en-US" sz="1100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Деликатность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старается не тревожить любимую и не навязывать ей свои переживания. Такое поведение показывает уважение и тонкость чувств.
</a:t>
            </a:r>
            <a:endParaRPr lang="en-US" sz="1100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свободе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героя важно право другого человека на собственный выбор. Он не ставит свою боль выше чужого спокойствия и не требует ответа.
</a:t>
            </a:r>
            <a:endParaRPr lang="en-US" sz="1100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достоинство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раскрывает нравственную зрелость: человек может любить искренне, но при этом оставаться благородным и доброжелательным.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2992" y="1292083"/>
            <a:ext cx="3704100" cy="26333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308250" y="1291175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не названа по имени и почти не описана внешне. Из-за этого образ становится обобщённым: важнее не портрет, а то чувство, которое живёт в памяти героя.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45575" y="381000"/>
            <a:ext cx="77469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любимой женщины в стихотворении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1308250" y="2714377"/>
            <a:ext cx="3373800" cy="121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недосказанность делает стихотворение особенно тихим и личным. Читатель словно слышит обращение в полутоне, где мягкий свет и тишина важнее подробностей.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резкие повороты, а постепенное усиление внутреннего спокойствия и доброжелательности.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стихотворения чувство не исчезает, а становится мудрее: боль уступает место уважению и тихому пожеланию счастья.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настроения по ходу стихотворения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анализ стихотворения А. С. Пушкина «Я вас любил…» (1829)
</a:t>
            </a:r>
            <a:endParaRPr lang="en-US" sz="130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первой строфе герой признается в любви и сразу показывает, что чувство не стало для него поводом для упрека. Личная боль звучит тихо и сдержанно.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7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стихотворения: две строфы — два смысловых шага
</a:t>
            </a:r>
            <a:endParaRPr lang="en-US" sz="1997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внутреннее напряжение не нарастает, а постепенно смягчается: герой старается не тревожить любимую и не ставит свои переживания выше ее покоя.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строфе смысл расширяется: вместо просьбы о взаимности появляется готовность отпустить, не удерживать и не мешать чужому выбору.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объединяет оба шага композиции: от признания чувства герой приходит к благородному пожеланию счастья, сохраняя достоинство и доброе отношение.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835483"/>
            <a:ext cx="3805200" cy="151648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отдельные слова помогают понять настроение и нравственный смысл стихотворения.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раскрывают не драму и конфликт, а деликатность, самообладание и искреннее пожелание добра.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их смысл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С. Пушкина «Я вас любил…»
</a:t>
            </a:r>
            <a:endParaRPr lang="en-US" sz="130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 достаточно, чтобы передать сильное чувство без длинных объяснений.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звучит особенно убедительно: каждое слово на месте, а простая речь делает переживание понятным и близким читателю.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С. Пушкина «Я вас любил…»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96325" y="179925"/>
            <a:ext cx="85515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Стихотворный размер и ритм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4706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строки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15056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сразу задаёт плавное движение и напоминает спокойную, естественную речь, а не громкое признание.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164231" y="2032917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мысли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024581" y="3382005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размер удерживает интонацию ровной и собранной, поэтому чувство передаётся без резких скачков и лишнего напряжения.
</a:t>
            </a:r>
            <a:endParaRPr lang="en-US" sz="1100" dirty="0"/>
          </a:p>
        </p:txBody>
      </p:sp>
      <p:sp>
        <p:nvSpPr>
          <p:cNvPr id="12" name="Text 6"/>
          <p:cNvSpPr txBox="1"/>
          <p:nvPr/>
        </p:nvSpPr>
        <p:spPr>
          <a:xfrm>
            <a:off x="3978567" y="1386189"/>
            <a:ext cx="12513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
</a:t>
            </a:r>
            <a:endParaRPr lang="en-US" sz="1100" dirty="0"/>
          </a:p>
        </p:txBody>
      </p:sp>
      <p:sp>
        <p:nvSpPr>
          <p:cNvPr id="13" name="Text 7"/>
          <p:cNvSpPr txBox="1"/>
          <p:nvPr/>
        </p:nvSpPr>
        <p:spPr>
          <a:xfrm>
            <a:off x="3838917" y="2798880"/>
            <a:ext cx="1530600" cy="14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рифмовка и небольшой объём помогают завершить стихотворение мягко: смысл звучит ясно, а эмоция остаётся сдержанной.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500" y="1548813"/>
            <a:ext cx="4108800" cy="2961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88150" y="1548175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Герой не превращает любовь в спор или требование. Он говорит о своём чувстве так, чтобы не задеть другого человека и не лишить его свободы выбора.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241675" y="653950"/>
            <a:ext cx="86295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смысл любви в стихотворении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288150" y="3183050"/>
            <a:ext cx="3040500" cy="132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Важнее собственных переживаний для него оказывается добро к любимой. Поэтому стихотворение учит терпению, уважению и умению отпускать без обиды.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не спорит и не оправдывается: его речь спокойна, поэтому внутреннее благородство чувствуется даже без прямых оценок.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уважение и самообладание, а стремление настоять на своём почти отсутствует: это сознательный нравственный выбор.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8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Черты лирического героя: что в нем преобладает
</a:t>
            </a:r>
            <a:endParaRPr lang="en-US" sz="2288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текста стихотворения А. С. Пушкина «Я вас любил…»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0109" y="1768877"/>
            <a:ext cx="182175" cy="2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3013" y="1768877"/>
            <a:ext cx="208200" cy="20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83779" y="1768877"/>
            <a:ext cx="208200" cy="2082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легко запоминается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1458142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небольшое по объёму, поэтому его легко прочитать, пересказать и запомнить почти дословно, не теряя смысла.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164058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Понятное чувство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любви знакома каждому, а переживания героя переданы так ясно, что их понимают и подростки, и взрослые читатели.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844825" y="1569900"/>
            <a:ext cx="1734600" cy="29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лишних деталей: каждое выражение работает на смысл, поэтому строки запоминаются как цельное и очень искреннее признание.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«Я вас любил…» считают одним из самых известных пушкинских текстов. Его часто приводят как образец того, как о сильном чувстве можно говорить просто и благородно.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стихотворения в русской культуре и школьном изучении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стихотворение помогают разбирать как пример любовной лирики. На его основе легко обсуждать не только настроение, но и нравственный выбор героя.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звучит на чтениях, входит в школьные программы и часто используется в музыкальных и сценических интерпретациях, потому что его интонация очень выразительна.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Смысловой путь стихотворения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личное чувство превращается в пожелание добра другому человеку.
</a:t>
            </a:r>
            <a:endParaRPr lang="en-US" sz="130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1000" y="786262"/>
            <a:ext cx="3884100" cy="35692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8300" y="1018350"/>
            <a:ext cx="3338400" cy="310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любовь, которая остаётся сильной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Пушкина показывает, что настоящая любовь может быть спокойной, честной и благородной. Она не требует ответа, а умеет уважать другого человека и желать ему счастья.
</a:t>
            </a:r>
            <a:endParaRPr lang="en-US" sz="3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2026-05-19T05:55:43Z</dcterms:created>
  <dcterms:modified xsi:type="dcterms:W3CDTF">2026-05-19T05:55:43Z</dcterms:modified>
</cp:coreProperties>
</file>