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in English: words that help us read, speak, and write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открывает путь к пониманию и свободной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растёт через чтение, слушание, говорение, письмо и регулярную практику. В 7 классе особенно важны слова для школы, общения, увлечений и точного выбора значения в контексте.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словарь важен на уроках английского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and passive vocabulary in English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лексика — это слова, которые ученик уверенно использует в устной и письменной речи. Они быстро вспоминаются и помогают строить ответы без долгих пауз.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лексика узнаётся при чтении и аудировании, но редко используется самостоятельно. Обычно таких слов больше: ученик понимает их, однако пока не всегда может произнести или написать.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переводить слова в активные
</a:t>
            </a:r>
            <a:pPr algn="l" indent="0" marL="0">
              <a:lnSpc>
                <a:spcPct val="100000"/>
              </a:lnSpc>
              <a:buNone/>
            </a:pPr>
            <a:r>
              <a:rPr lang="en-US" sz="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слово стало активным, его нужно встречать несколько раз, писать в предложениях и использовать в коротких текстах. Повторение в разных ситуациях делает употребление более уверенным и естественным.
</a:t>
            </a:r>
            <a:endParaRPr lang="en-US" sz="10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словарный запас за школьные годы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узнавания к активному употреблению всегда идёт медленнее, чем общий рост словаря.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встречается в текстах и темах, тем быстрее растут понимание и уверенное использование.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модель, иллюстративные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word changes meaning in different contexts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 — 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английское слово может обозначать разные предметы или действия. Поэтому нельзя переводить его автоматически: смысл всегда зависит от предложения и темы текста.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слова о дороге, погоде или школе, именно они помогают выбрать нужное значение. Контекст часто даёт больше подсказок, чем словарная статья.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слово в другое предложение и посмотреть, сохраняется ли смысл. Так легче заметить, что light, book и right меняются по значению в разных фразах.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Synonyms, antonyms, and homonyms in English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группы слов помогают точнее понимать и выбирать значение по контексту.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расширяют выбор слов, антонимы помогают строить сравнение, а омонимы требуют внимательного чтения контекста.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лексики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Precise vocabulary helps in every school subject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compare, describe, explain и support задают понятное действие. Они помогают сразу понять, что именно нужно сделать в ответе, а не просто написать общий текст.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точные слова, текст звучит естественнее и разнообразнее. Вместо постоянных good или nice можно подобрать более выразительные и уместные варианты.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 только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 нужна и в других предметах. Она помогает формулировать мысли ясно, отличать факты от мнений и отвечать так, чтобы смысл был понятен без лишних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слова: от первого знакомства до активного употребления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выучить новое английское слово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87" y="2370020"/>
            <a:ext cx="2600395" cy="23357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помогает понимать тексты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вокруг неизвестного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о школьной экскурсии встречается слово reserve. Рядом есть слова ticket и seat, поэтому смысл легко догадаться: речь идёт о бронировании. Даже если слово незнакомо, соседние слова дают опору.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 в новом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короткий рассказ, ученик видит слово right и сначала думает только о «правильном». Но рядом есть указание на дорогу, и смысл становится «направо». Контекст сразу помогает не потеряться в тексте.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перевода каждого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про природу ученик может не знать все слова, но всё равно понять главную мысль. Он замечает знакомые детали, связывает их между собой и читает уже не по отдельным словам, а по смыслу.
</a:t>
            </a:r>
            <a:endParaRPr lang="en-US" sz="10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английские слова в течение учебного 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разные типы лексики: от учебной до повседневной и разговорной.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чтения, устной практики и повторяющегося контакта со словами в разных форматах.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источников учебной лексики, без точной статистики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282" y="3255758"/>
            <a:ext cx="248328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словарей английского языка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слова с близким значением и помогает сделать речь точнее и менее повторяющейся. Он полезен при пересказе, письме и поиске более удачного слова для ответа.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произношение, примеры, быстрый поиск по форме слова и часто показывает разные значения сразу. Это удобный инструмент для повседневной учёбы и самостоятельной проверки новых слов.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Переводит английское слово на русский и помогает быстро понять значение. Такой словарь удобен на первом этапе знакомства с новой лексикой и при проверке базового смысла в учебном тексте.
</a:t>
            </a:r>
            <a:endParaRPr lang="en-US" sz="1088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Англо-английский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значение простыми английскими словами и показывает примеры употребления. Он развивает понимание без постоянного перевода и помогает видеть, как слово работает в живой речи.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правильное написание слов и помогает избегать ошибок в тетради, тесте или коротком сообщении. Особенно полезен, когда слово звучит знакомо, но его написание вызывает сомнение.
</a:t>
            </a:r>
            <a:endParaRPr lang="en-US" sz="11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запоминать слова: какие работают лучше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запоминание усиливается, когда слово связано с примером, звучанием и повторным использованием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ученик не только видит, но и использует. Контекст и повторение дают более прочный результат, чем простое заучивание.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методики изучения лексики на уроках английского языка; обобщение для 7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282" y="3255758"/>
            <a:ext cx="248328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упрощают изучение лексики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проще повторять не отдельные слова, а целый блок по теме. Это экономит время и помогает быстрее отвечать устно, потому что слова вспоминаются группами.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объединены по смыслу, их легче сравнивать, группировать и использовать в предложениях. Поэтому тематические списки особенно полезны в 7 классе при подготовке к проверочным работам.
</a:t>
            </a:r>
            <a:endParaRPr lang="en-US" sz="1341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одной темы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запоминать лексику, когда она объединена по теме: школа, семья, еда или спорт. В памяти слова связываются между собой и быстрее вспоминаются на уроке.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вроде распорядка дня, погоды или путешествий помогают учить слова, которые действительно нужны в обычных ответах. Ребёнку проще вспомнить слово, если он уже встречал его в знакомой ситуации.
</a:t>
            </a:r>
            <a:endParaRPr lang="en-US" sz="1088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одной группы помогают видеть общие признаки: предметы класса, школьные предметы, действия на уроке. Такая связь делает повторение более быстрым и упорядоченным.
</a:t>
            </a:r>
            <a:endParaRPr lang="en-US" sz="11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незнакомым словом при чтении и анализе 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значение слова в тексте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Словосочетания: слова, которые часто идут вместе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сочетание звучит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знать все отдельные слова, но всё равно составить неестественную фразу. Например, в английском важно запомнить привычное сочетание, а не переводить каждое слово отдельно. Именно поэтому коллокации лучше учить сразу в готовых парах и маленьких группах.
</a:t>
            </a:r>
            <a:endParaRPr lang="en-US" sz="96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запоминается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вроде take a photo, have breakfast и play football легче узнавать и повторять как готовые блоки. Когда такие блоки видны рядом друг с другом, ученику проще выбрать естественный вариант в речи и письме.
</a:t>
            </a:r>
            <a:endParaRPr lang="en-US" sz="1109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 — разная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homework и do homework похожи по смыслу для русскоязычного ученика, но в английском один вариант считается нормальным, а другой — нет. На картинке это удобно показать стрелками, которые соединяют слова в устойчивые пары.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словарном запасе в 7 классе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при чтении и письме, когда знакомое слово нужно выбрать быстро и точно. Особенно полезна тренировка в контексте, а не 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с количеством слов, а с их точным выбором. Контекст и формы слова нужно проверять так же внимательно, как перевод.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ошибок учащихся 7 класса по теме лексики.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и уверенность в устной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подбирает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знакомых слов у ученика, тем меньше пауз в ответе. Он быстрее находит нужное слово для действия, предмета, мнения или чувства и говорит более связно.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задаёт и 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лексика помогает задавать вопросы одноклассникам и отвечать без лишнего напряжения. Речь становится понятнее, потому что ученик может выбрать точное слово вместо слишком общего.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читает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узнаются сразу, чтение вслух идёт увереннее и спокойнее. Ученик меньше спотыкается на знакомой лексике и может сосредоточиться на интонации и произношении.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растёт, если ученик знает не одно, а несколько подходящих слов для одной ситуации. Тогда он не боится начать ответ и легче продолжает мысль до конца.
</a:t>
            </a:r>
            <a:endParaRPr lang="en-US" sz="13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глаголы для ответов на уроке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встречаются в заданиях, поэтому их значение нужно узнавать сразу. Они помогают понять, какой именно ответ ожидается.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понимает глагол в задании, ему проще построить ответ по форме и объёму. Эти слова задают направление всей работы.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для инструкций и ответов на уроке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ежедневное чтение знакомит с новыми словами в естественном тексте. Даже небольшой объём даёт полезный повтор и помогает замечать лексику в реальном употреблении.
</a:t>
            </a:r>
            <a:endParaRPr lang="en-US" sz="1379" dirty="0"/>
          </a:p>
        </p:txBody>
      </p:sp>
      <p:sp>
        <p:nvSpPr>
          <p:cNvPr id="10" name="Text 1"/>
          <p:cNvSpPr txBox="1"/>
          <p:nvPr/>
        </p:nvSpPr>
        <p:spPr>
          <a:xfrm>
            <a:off x="191943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новых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немного слов, но каждый день. Небольшое количество легче запомнить, чем длинный список, который быстро забывается.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452628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на 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пример, он сразу связывает значение, форму и употребление. Так слово начинает работать в собственной речи, а не только в списке.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4909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через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словам через один день и через неделю укрепляет память. Повторение не даёт слову исчезнуть из пассивного запаса и делает его более привычным.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041334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слов в устном ответе завершает цикл обучения. После такого шага слово переходит из узнавания в активное употребление.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развивают словарный запас
</a:t>
            </a:r>
            <a:endParaRPr lang="en-US" sz="2000" dirty="0"/>
          </a:p>
        </p:txBody>
      </p:sp>
      <p:sp>
        <p:nvSpPr>
          <p:cNvPr id="15" name="Text 6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растёт, когда слова встречаются, повторяются и используются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словарь развивается не за один день, а через чтение, слушание, словарь и собственную речь. Чем чаще слово встречается в тексте и ответе, тем увереннее оно работает.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2026-05-30T22:48:00Z</dcterms:created>
  <dcterms:modified xsi:type="dcterms:W3CDTF">2026-05-30T22:48:00Z</dcterms:modified>
</cp:coreProperties>
</file>