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новых наций в XIX–XX веках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формирование наций, их причины и влияние на современный мир.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 — это группа людей с общей культурой, языком и историей. В XIX–XX веках появилось национальное государство на основе идеи самоопределения, возникшей в условиях больших перемен в Европе.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нация и как она возникла?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до национальных движений: структура и идентичность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как основа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большинство людей были частью больших империй, таких как Австро-Венгрия или Османская Империя. Здесь важнее были династия и религия, чем национальная принадлежность.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 династическая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многих регионов метили себя по традициям и вере, а не по национальному признаку. Это определяло их место в обществе и взаимоотношения с властью.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национального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единого национального самосознания люди чаще ассоциировали себя с местными сообществами, что ограничивало развитие общенациональных движений.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промышленность: шаги к национальному пробуждению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 образования, появление школ на местных языках способствует росту грамотности.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промышленности улучшает связь между регионами и социальными слоями.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национальных газет и книг укрепляет чувство принадлежности к нации.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становится основой для формирования национального самосознания.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1789 года дала идеалы свободы и равенства, которые стали основой для национальных движений по всей Европе.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народного суверенитета вдохновила восстания в Испании, Италии и Венгрии за независимость и самоопределение.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способствовали формированию массовой поддержки национальных идей и объединению народа вокруг общих целей.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революции повлияли на национальные движения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основы национального самосознания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этническая принадлежность связывает людей с корнями и традициями предков.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служит главным коммуникационным и культурным объединяющим фактором.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историческое прошлое формирует чувство принадлежности и общности судьбы.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часто дополняют или усиливают национальную идентичность, создавая духовные связи.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события национального пробуждения в Европе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1848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Венгры выступили против Австрийской империи, стремясь к самостоятельности и национальному признанию, что стало одним из первых массовых протестных движений.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в 1861 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княжества объединились в единое государство под давлением националистических идей и борьбы за независимость.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Освободительная война Греции (1821–1829)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боролась с Османской империей за восстановление собственной государственности, что завершилось образованием независимого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национальное самосознание в Германии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доступности образования способствовал формированию устойчивой национальной идентичности среди молодежи.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грамотности укрепил связи между слоями общества и стимулировал распространение национальных идей.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 образовании в Германии, 1912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пробуждение через искусство и литературу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русская национальная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операх Пётр Чайковский часто использовал сюжеты русской истории, подчеркивая национальную уникальность и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 — символ итальянской национальной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вдохновляли объединение Италии, усиливая чувство единства и общей культуры среди итальянцев.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Адам Мицкевич и польское национальное возрождение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поэта поддерживало национальное самосознание, популяризируя польский фольклор и традиции в тяжелые времена раздела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изменения после национального пробуждения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национальных государств сопровождалось международными переговорами и конфликтами, что стало фундаментом для европейских перемен в XX веке.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Австро-Венгрии привел к образованию новых государств: Чехословакии, Югославии и Венгрии, изменив политическую карту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13" y="1597175"/>
            <a:ext cx="23362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38" y="4109015"/>
            <a:ext cx="14017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 веры в формировании новых наций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— мусульманское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Пакистана в 1947 году стало результатом объединения мусульманских общин Индии на основе религиозной принадлежности и национального самоопределения.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русская 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сыграла решающую роль в формировании русской национальной идентичности, усиливая культурные и исторические связи внутри народа.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в Югославии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Конфессиональное разнообразие в Югославии усугубляло политические разногласия и влияло на распад страны в конце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национальная самоидентификация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Ататюрка создали современный турецкий язык, а в Ирландии боролись за сохранение родного языка в условиях английской культурной доминации, что отражало стремление к национальной независимости.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стал базисом национального единства, как в Чехии XIX века, где возрождение чешского языка символизировало сопротивление иностранному влиянию и укрепляло национальное самосознание.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 и их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государственных флагов в Италии и Германии в эпоху национального пробуждения стало мощным знаком единства и самостоятельности новых наций.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и гербы служили официальными символами принадлежности к государству, укрепляя чувство общности и национальной гордости среди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играла ключевую роль в патриотическом воспитании, особенно в странах Восточной Европы, где народные традиции нашли отражение в национальных знаках.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национального движения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1821–1829: Война за независимость Греции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национальное движение привело к освобождению от Османского владычества и созданию нового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1848: Венгерское восстание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австрийскому господству выделяло стремление к национальной самостоятельности и реформам.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Объединение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Рисорджименто завершилось формированием единого Итальянского государства, укрепив национальную идентичность.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 и новые институты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конституционные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конституция 1791 года стала образцом для европейских стран, внедряя новые идеи власти и гражданских прав. Этот шаг способствовал политической модернизации нации.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автономии и национальных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 году Финляндия создала парламент, что стало важным этапом на пути к автономии. Новые национальные границы формировались в ходе международных соглашений после конфликтов.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пробуждение наций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национальных валют, например, лиры в Италии, упрочило экономическую независимость и способствовало стабильности государства.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единого внутреннего рынка позволяло развивать промышленность, стимулировать торговлю и интегрировать региональные хозяйства.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во второй половине XIX века привёл к экономическому подъёму, поддержав процесс объединения и национального развития.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трансформация сопровождалась модернизацией инфраструктуры и финансовых институтов, что укрепляло государственные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миграция, связанные с появлением новых наций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вызвали значительные перемещения населения и изменили этнический ландшафт региона, усиливая национальные противоречия.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между Польшей и Украиной, Венгрией и соседними странами сопровождались территориальными конфликтами и разделом общин на разные государства.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изменили состав большинства европейских стран, способствуя как интеграции, так и возникновению новых вызовов национального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национального пробуждения на современность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национальных идентичностей в XXI веке связано с глобальными миграционными процессами и интеграционными вызовами, которые формируют внутреннюю и внешнюю политику многих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 Югославии в конце XX века привёл к появлению новых независимых государств, таких как Словения и Украина, что значительно повлияло на политическую карту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XX века процесс трансформации государств и сохранения национальной идентичности стал актуальной задачей под влиянием глобализации.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международные исследования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послужил началом образования множества новых независимых государств на постсоветском пространстве.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национального пробуждения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национального пробуждения помогает понять современную геополитическую карту и вызовы интеграции, укрепляя важность уважения к культурной самобытности в глобальном мире.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2026-05-10T18:02:05Z</dcterms:created>
  <dcterms:modified xsi:type="dcterms:W3CDTF">2026-05-10T18:02:05Z</dcterms:modified>
</cp:coreProperties>
</file>