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территория больших расстояний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север, тайга, реки и ресурсы в одном регионе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на карте России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тянется огромной равниной от Урала до Енисея. Здесь рядом существуют тундра, тайга и лесостепь, а жизнь людей во многом зависит от 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портрет региона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простирается от берегов Карского моря на севере до более тёплых южных районов, поэтому природные условия меняются очень заметно.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форма рельефа здесь — Западно-Сибирская равнина. Она почти плоская, а заметные возвышенности встречаются редко и не меняют общий вид территории.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рельеф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география делает территорию трудной для дорог, но удобной для крупных речных долин, протяжённых поселений и освоения природных ресурсов.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освоение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слабого наклона поверхность плохо отводит воду. Реки текут медленно, широко разливаются весной и способствуют образованию больших болот и сырых участков.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сток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5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06801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495864"/>
            <a:ext cx="321900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такой суровый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расположен далеко, а равнина открыта для холодных воздушных масс. Поэтому зимой морозы держатся долго, а снег и ветер часто усиливают ощущение холода.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весна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наступает быстро, но ненадолго. Снег тает, реки выходят из берегов, и на равнине появляются разливы, которые меняют привычный ландшафт.
</a:t>
            </a:r>
            <a:endParaRPr lang="en-US" sz="961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Недолгое лето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лето бывает сравнительно тёплым, но оно проходит быстро. За короткий сезон природа должна успеть вырасти, созреть и подготовиться к холодам.
</a:t>
            </a:r>
            <a:endParaRPr lang="en-US" sz="961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резко континентальный: между зимой и летом большая разница температур. Это связано и с удалённостью от океанов, и с открытостью территории.
</a:t>
            </a:r>
            <a:endParaRPr lang="en-US" sz="9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природные зоны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севере почти нет высоких деревьев. Здесь господствуют мхи, лишайники и низкие кустарники, которые выдерживают холод, ветер и очень короткое лето.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 моря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тундра постепенно переходит в лесотундру. Редкие деревья стоят среди открытых пространств, а природа выглядит разреженной и уязвимой к любым изменениям погоды.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полоса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этих зонах идёт медленно: растения низкие, почвы часто переувлажнены, а животным приходится приспосабливаться к долгой зиме и короткому тёплому периоду.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зелёный пояс Западной Сибири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масштаб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большую часть Западной Сибири. В ней растут ель, сосна, лиственница и берёза, образуя огромные лесные пространства, видимые даже на спутниковых снимках.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помогает сохранять влагу, защищает почвы и поддерживает природное равновесие. Поэтому её сохранение важно не только для природы, но и для хозяйства.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важны для человека: они дают древесину, ягоды, грибы и другие природные богатства. Многие из них можно использовать без уничтожения леса.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белка, соболь, лось и медведь. Лес даёт им укрытие, пищу и возможность перемещаться на большие расстояния между участками кормления.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районы: лесостепь и степь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получают больше тепла и света, чем север. Здесь легче выращивать зерновые культуры, а природные условия больше подходят для постоянного земледелия.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тепла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близость к хозяйственным центрам помогают развивать животноводство, переработку продукции и связь между населёнными пунктами.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хозяйство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дают плодородные почвы и открытые пространства. Поэтому именно здесь сосредоточены поля, сельские поселения и крупные сельскохозяйственные территории.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сёла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5" y="2062303"/>
            <a:ext cx="488100" cy="433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875" y="2035186"/>
            <a:ext cx="488100" cy="48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175" y="3624471"/>
            <a:ext cx="488100" cy="433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875" y="3646165"/>
            <a:ext cx="488100" cy="3904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Иртыш: речной каркас региона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 — главная река региона и одна из крупнейших рек мира. Её широкая долина связывает разные природные зоны и помогает освоению территории.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водная ось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Иртыш — самый большой приток Оби. Он усиливает её водность, а вместе реки образуют важную речную систему Западной Сибири.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притоковое звено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перевозили людей, грузы и древесину задолго до появления современных дорог. И сегодня они остаются важными для связи удалённых районов.
</a:t>
            </a:r>
            <a:endParaRPr lang="en-US" sz="791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в бассейнах рек быстро тает, и уровень воды резко поднимается. Поэтому половодье здесь сильное и может затапливать большие поймы.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влажных участках сложно строить дороги, мосты и линии связи. Грунт здесь нестабилен, а техника требует особой подготовки и осторожности.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поверхность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накапливают воду и постепенно отдают её в реки. Благодаря этому они помогают сглаживать паводки и поддерживать водный баланс территории.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 становятся местом отдыха и гнездования птиц. Для многих видов это важная среда, где есть корм, укрытие и спокойные участки.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птиц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сухой равнины, болота и заболоченные земли ограничивают движение людей и транспорта. Поэтому освоение таких территорий идёт медленнее.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для освоения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 и вода как природный ресурс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регион сопоставим с крупнейшими странами мира, поэтому природные зоны и транспорт здесь сильно растянуты.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России, 8 класс; справочные географические материалы по Западной Сибири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5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 млн км²
</a:t>
            </a:r>
            <a:endParaRPr lang="en-US" sz="5156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Западной Сибири, и именно поэтому здесь особенно заметны большие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хозяйство региона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Западной Сибири; схема отраслевой структуры региона, без статистической детализации.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сформировали здесь мощную промышленную специализацию и сеть трубопроводов.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добыча топлива и транспорт: именно они связывают северные месторождения, переработку и поставки в другие районы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культуры большого региона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зимней дороге санный след тянется к стойбищу, где люди проверяют сети и готовят снаряжение для выезда на реку. Такой быт до сих пор сохраняется рядом с современными посёлками, и в нём особенно заметно уважение к природе.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путь к реке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можно услышать разные языки и увидеть людей, чья семья когда-то жила в стойбище, а теперь работает на заводе, в больнице или университете. Западная Сибирь соединяет традиционный уклад и современную жизнь без резкой границы.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традицией и городом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музее рядом могут стоять национальная одежда, украшения из бисера и предметы для охоты. Через них легко увидеть, как ханты, манси, ненцы и селькупы передавали знания о тундре, тайге и сезонных переходах.
</a:t>
            </a:r>
            <a:endParaRPr lang="en-US" sz="886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памяти и традиций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Западной Сибири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административным и экономическим центрам Западной Сибири.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выполняют разные, но связанные роли: одни сильнее развиты в науке и образовании, другие — в промышленности и транспорте.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города образуют опорную сеть региона: одни обеспечивают знания и управление, другие — производство, связь и обслуживание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 в Западной Сибири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смена способов связи на большой равнине: от водных путей к современной транспортной сети.
</a:t>
            </a:r>
            <a:endParaRPr lang="en-US" sz="14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15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06801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715" y="3495864"/>
            <a:ext cx="281662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495864"/>
            <a:ext cx="321900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осложняет жизнь и строительство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грунт может сохранять промёрзшее состояние очень долго. Из-за этого здания и трубы требуют особых оснований, иначе почва деформируется при оттаивании.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вода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территории задерживают воду и усложняют строительство. Дороги приходится поднимать, а для прокладки коммуникаций нужны дополнительные укрепления и дренаж.
</a:t>
            </a:r>
            <a:endParaRPr lang="en-US" sz="961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пожары быстро переходят по сухой траве, мху и лесной подстилке. В ветреную погоду огонь становится особенно опасным для тайги и населённых пунктов.
</a:t>
            </a:r>
            <a:endParaRPr lang="en-US" sz="961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паводки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весной резко повышает уровень воды в реках. На равнинной территории это вызывает разливы, поэтому людям важно заранее готовить мосты, дамбы и дороги.
</a:t>
            </a:r>
            <a:endParaRPr lang="en-US" sz="9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ущерб природе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 начинается с современных очистных сооружений и постоянного контроля стоков. Это особенно важно там, где рядом находятся реки, болота и населённые пункты.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влияет на безопасность территории. Осторожное обращение с огнём, соблюдение правил на природе и отказ от мусора помогают сохранить среду обитания животных.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вырубок и пожаров лесу требуется помощь человека. Посадка деревьев, защита молодняка и ограничение палов позволяют восстановить природные участки быстрее.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утечек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добывающих предприятий нужны надёжные трубы, датчики и регулярные проверки. Чем раньше обнаружена утечка топлива, тем меньше ущерб почве и водоёмам.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речных маршрутов к промышленному региону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73175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главными дорогами: по ним перевозили людей, мех, товары и сведения между редкими поселениями.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3175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водные пути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24700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регион соединяют дороги, железные линии и трубопроводы, которые поддерживают хозяйство на огромных расстояниях.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24700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0858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началась масштабная добыча нефти и газа, а вместе с ней выросли города, порты и промышленные базы.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0858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рывок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57017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расширением торговли появились постоянные поселения, остроги и первые маршруты, связывавшие север и юг региона.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57017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остаются в памяти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 севере можно увидеть небо, окрашенное зелёными и фиолетовыми всполохами. Северное сияние особенно запоминается там, где вокруг почти нет огней и видно очень далеко. Оно сразу показывает, насколько необычен и велик этот край.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над севером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тайга кажется бесконечной: деревья стоят плотной стеной, а между ними скрыты озёра, мхи и звериные тропы. Такой лес трудно охватить взглядом, и именно он создаёт ощущение простора, из-за которого Западная Сибирь воспринимается как огромная природная страна.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Бескрайняя тайга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Обь освобождается ото льда, и вода двигает большие льдины вниз по течению. Ледоход похож на живое движение всей реки и напоминает, что в Сибири природа меняется особенно сильно и заметно.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Ледоход на Оби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стоит бережное использование ресурсов. Добыча должна идти с меньшими потерями и с учётом того, как долго восстанавливаются леса, болота и водоёмы.
</a:t>
            </a:r>
            <a:endParaRPr lang="en-US" sz="87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людей зависит от чистого воздуха, безопасной воды и устойчивой транспортной сети. Поэтому развитие региона должно учитывать и экономику, и качество жизни.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жизни людей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 на местности нужно возвращать природе её функции: засыпать нарушенные участки, восстанавливать растительность и следить за состоянием почв и воды.
</a:t>
            </a:r>
            <a:endParaRPr lang="en-US" sz="875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снижать риск аварий и уменьшать выбросы. Для региона это особенно важно, потому что большие расстояния делают любую ошибку заметной и дорогой.
</a:t>
            </a:r>
            <a:endParaRPr lang="en-US" sz="817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регион больших возможностей и ответственности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важна не только как богатый природный район, но и как пространство, где особенно ясно видно влияние климата, воды и расстояний на жизнь людей. Её будущее зависит от разумного отношения к природе.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2026-07-27T01:36:10Z</dcterms:created>
  <dcterms:modified xsi:type="dcterms:W3CDTF">2026-07-27T01:36:10Z</dcterms:modified>
</cp:coreProperties>
</file>