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ответах на вопросы в Present Perfect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коротко, точно и грамотно в диалогах?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в одном ответе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Present Perfect часто просит опыт или результат, а ответ с Past Simple уточняет, когда это произошло. Так речь становится точной, естественной и понятной в школьном общении.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Present Perfect в вопросе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не называет конкретный момент действия. Он показывает, что событие связано с настоящим результатом, опытом человека или изменением состояния к текущему моменту.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вопрос строится по схеме Have/Has + subject + V3. Например: Have you finished your homework? Has she seen this film? Have they ever visited London?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спрашивают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часто касаются жизненного опыта, завершенного результата или того, изменилось ли что-то сейчас. Поэтому ответ должен учитывать смысл, а не только форму вопроса.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вопросе важен результат или опыт без точной даты, Present Perfect помогает задать общий вопрос, а конкретный факт в ответе можно выразить уже другим временем.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ответе часто нужен Past Simple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ответе сообщает, что действие уже закончилось в прошлом. Поэтому он подходит для фактов, которые не продолжаются сейчас и не связаны напрямую с настоящим.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краткого ответа обычно говорят: Yes, I did. или No, I didn’t. Такая форма звучит быстро, естественно и подходит для обычного разговора на уроке.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добавить подробность, к Past Simple присоединяют конкретное время: I finished it yesterday. He saw it last night. They arrived at 5 p.m.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ответе часто есть день, дата, месяц или другой ориентир. Именно он показывает, что речь идет о завершенном событии в прошлом, а не о настоящем результате.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834984"/>
            <a:ext cx="4646100" cy="1646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вопрос и ответ в типичном диалоге.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грамматики английского языка.
</a:t>
            </a:r>
            <a:endParaRPr lang="en-US" sz="761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как они работают вместе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Present Perfect остается общим, а ответ в Past Simple делает сообщение конкретным и привязанным к прошлому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88" y="3174770"/>
            <a:ext cx="54495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2213" y="3174770"/>
            <a:ext cx="45412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Слова-маркеры, которые помогают выбрать Past Simple
</a:t>
            </a:r>
            <a:endParaRPr lang="en-US" sz="1977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yesterday сразу переносит ответ в законченное прошлое. Если оно есть в предложении, Past Simple звучит естественно и помогает назвать завершенное действие без лишних пояснений.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ago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two days ago или an hour ago всегда указывают на прошедшее время. Они особенно удобны в коротких диалогах, где важно быстро сообщить, когда что-то произошло.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или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last week, on Monday, in 2019 показывают конкретный момент или период. Они делают ответ точным и подсказывают, что нужно использовать форму Past Simple.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из 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ответе есть when I was 10 или similar выражение, событие относится к завершенному прошлому. Такое уточнение почти всегда требует Past Simple и делает ответ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 в ответе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диалога, где вопрос задан в Present Perfect.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выполнен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done your project? — Yes, I did it on Sunday. Здесь ответ не просто подтверждает действие, а сразу сообщает, когда ученик его закончил.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Потерянные ключи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lost your keys? — Yes, I lost them at school. Слово at school помогает понять, где произошло событие, а Past Simple делает ответ точным.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пришел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they arrived? — Yes, they arrived an hour ago. Фраза an hour ago ясно показывает завершенное прошлое действие и делает ответ естественным в разговоре.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не закончен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 finished the test? — No, I didn’t finish it in time. В отрицательном ответе Past Simple тоже помогает сообщить факт без лишних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типов ответов по теме урока.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ответы встречаются чаще всего
</a:t>
            </a:r>
            <a:endParaRPr lang="en-US" sz="275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ученики чаще выбирают короткую форму, потому что она быстрее и проще. Полные ответы появляются, когда нужно добавить подробность.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лидируют, но полные формы важны для ясности, если нужно назвать факт, время или причину.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ответы в Past Simple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подтверждение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простая форма — Yes, I did. Она подходит, когда нужно быстро согласиться с вопросом и не добавлять лишних деталей.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действием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уточнить факт, используют глагол в Past Simple: Yes, I watched it yesterday. Здесь видно и согласие, и точное прошлое время.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формы глагола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не нужно писать have или has. Для завершенного действия в прошлом достаточно Past Simple: Yes, she went there last week.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диалог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ответы звучат коротко, понятно и по-английски естественно. Они особенно удобны в школьной речи, когда нужно быстро подтвердить событие из прошлого.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ответы в Past Simple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естественный отрицательный ответ звучит кратко: No, I didn’t. Он сразу показывает, что действие не произошло в прошлом, и подходит для обычного школьного диалога.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 с фактом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добавить подробность, после didn’t ставят глагол в начальной форме: No, I didn’t see him yesterday. Так ответ становится точнее и понятнее.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конце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часто сопровождается указанием времени: on Monday, last week, two days ago. Такое уточнение помогает сразу увидеть, что речь идет о завершенном прошлом.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have и has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ответах на вопросы в Present Perfect не нужны have или has. Используется did not, а смысл действия передает основной глагол в начальной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ответах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ответе в Past Simple важно помнить особую форму глагола: go — went, see — saw, make — made. Без этой замены ответ будет звучать неверно.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did помогает понять, что нужен глагол в начальной форме: Did you go? В самом вопросе окончание времени уже выражено словом did.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появляется форма Past Simple: Yes, I went. No, she didn’t buy it. Здесь именно смысл прошедшего действия, а не связь с настоящим.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неправильный, его нужно запомнить отдельно. Для школьной речи особенно полезны формы went, saw, took, came, bought и made, потому что они встречаются очень часто.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помогают быстро увидеть главное правило: в одном ответе не смешивают две временные формы.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типичные ошибки показывают, где ученики чаще всего путают Present Perfect и Past Simple. Если запомнить их, ответы станут короче, точнее и грамотнее.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жизненном опыте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музей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вспоминает музейную экскурсию и отвечает на вопрос о личном опыте. Он не просто говорит «да», а добавляет, когда был там с классом. Такой ответ звучит живо и сразу связывает опыт с конкретным событием.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уже читали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школьник рассказывает, что прочитал нужную книгу еще в прошлом году. Вопрос остается общим, но ответ переносит разговор в точный момент прошлого. Это помогает собеседнику понять не только факт, но и время, когда он произошел.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вкус на дне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празднике у друга ученик пробует суши впервые и потом легко отвечает на вопрос об этом опыте. Короткий рассказ о дне рождения делает ответ естественным и показывает, что речь идет о реальном событии, а не о привычке.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Маркерные слова времени в ответах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быстро понять, что ответ относится к завершенному прошлому, а не к настоящему моменту.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школьных ответах удобны короткие маркеры с ясным временем: yesterday, last и ago.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 помогают быстро строить ответ в разговоре и не путать Present Perfect с Past Simple.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Мини-банк готовых моделей ответов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подходит для диалога, а полный — когда нужно добавить время или факт.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ответ на вопрос в Present Perfect
</a:t>
            </a:r>
            <a:endParaRPr lang="en-US" sz="229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между коротким ответом и Past Simple в школьном диалоге.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опытом и фактом прошлого
</a:t>
            </a:r>
            <a:endParaRPr lang="en-US" sz="2559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отвечает: Yes, I climbed one last summer. Теперь появляется Past Simple и точный момент, который делает ответ ясным и убедительным.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 же работают и другие вопросы: Have you seen this movie? — Yes, I saw it last weekend. Past Simple превращает опыт в понятный факт прошлого.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опыте
</a:t>
            </a:r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спрашивает: Have you ever climbed a mountain? Вопрос касается не даты, а самого жизненного опыта, поэтому ответ может быть общим и без точного времени.
</a:t>
            </a:r>
            <a:endParaRPr lang="en-US" sz="12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55" y="1260940"/>
            <a:ext cx="473746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015587"/>
            <a:ext cx="479700" cy="38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874" y="3511645"/>
            <a:ext cx="421108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963" y="4287685"/>
            <a:ext cx="479700" cy="38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особенно полезно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экскурсии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поездках легко добавить дату, место или сезон. Это помогает не просто подтвердить факт, а сразу показать, когда именно событие произошло.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уроке, в коридоре или после контрольной ученики часто отвечают коротко и по делу. Такое правило делает реплики естественными и понятными для собеседника.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спрашивают о просмотре фильма или чтении книги, ответ нередко содержит точное время. Тогда Past Simple звучит уместно и помогает избежать лишних слов.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матче, тренировке или соревновании удобно назвать день и результат. Так ответ становится конкретным и сразу показывает завершенное действие.
</a:t>
            </a:r>
            <a:endParaRPr lang="en-US" sz="1214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часто обсуждают поездки, праздники и впечатления. Ученику полезно уметь быстро подтвердить факт и добавить короткое уточнение о прошлом.
</a:t>
            </a:r>
            <a:endParaRPr lang="en-US" sz="12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звучит в Present Perfect, ответ часто требует Past Simple, когда нужно назвать точный момент прошлого. Это делает речь ясной, естественной и правильной для школьных диалогов.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2026-05-31T01:26:51Z</dcterms:created>
  <dcterms:modified xsi:type="dcterms:W3CDTF">2026-05-31T01:26:51Z</dcterms:modified>
</cp:coreProperties>
</file>