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демократии в Афинах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Афины научились управлять собой через законы и участие граждан.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до реформ: власть немногих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ранних Афинах решения принимали знатные роды, а бедные крестьяне часто теряли землю и свободу. Запись законов не сразу принесла справедливость, но стала первым шагом к переменам, которые изменили жизнь полиса навсегда.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афинянам понадобились перемены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увеличение населения усилили разрыв между богатыми и бедными. У одних накапливались земли и влияние, а другие всё чаще попадали в зависимость из-за долгов.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землевладельцы нередко разорялись и лишались своих участков. Для многих это означало не только бедность, но и зависимость от более сильных и богатых соседей.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ремесленников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 торговцы стали заметной частью города и хотели участвовать в управлении. Они уже не соглашались, что власть должна принадлежать только знатным семьям.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 обществе росло, и Афинам были нужны новые правила. Без реформ спор между группами граждан мог перерасти в серьёзный внутренний кризис.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62612"/>
            <a:ext cx="5037900" cy="19188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реформаторы Афин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реформы постепенно меняли Афины: от суровых законов — к более широкому участию граждан в жизни полиса.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шли поэтапно: сначала закон стал единым, затем права расширились, а позже участие в управлении стало доступнее для обычных граждан.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Афин: реформы Драконта, Солона, Клисфена и Перикла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и отмена долгового рабства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должников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запретил обращать афинян в рабов за долги и освободил тех, кто уже оказался в зависимости. Это сразу снизило напряжение между бедными и богатыми гражданами.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для 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разделил граждан на четыре имущественных разряда. Теперь права и обязанности зависели не только от знатности, но и от размера имущества и обязанностей перед полисом.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не сделала всех равными, но помогла остановить рост несправедливости. Афины получили более понятные правила, которые защищали граждан лучше, чем прежние обычаи.
</a:t>
            </a:r>
            <a:endParaRPr lang="en-US" sz="12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Солона: шаг к справедливости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не уничтожил различия между богатыми и бедными, но смягчил самый острый спор. Его меры помогли афинянам договориться о правилах вместо постоянных столкновений.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влияние богатых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должности по-прежнему оставались в руках состоятельных граждан. Это означало, что реформы были осторожными и не ломали систему сразу, а постепенно её меняли.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суд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граждане получили право участвовать в народном суде. Благодаря этому закон стал значимее личной власти и начал защищать не только знатных, но и простых афинян.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новые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Солона не завершили преобразования, но создали основу для дальнейших изменений. Позже на этой базе Клисфен и Перикл расширили участие граждан в управлении.
</a:t>
            </a:r>
            <a:endParaRPr lang="en-US" sz="11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афинских граждан по имущественным разрядам при Солоне; точные доли не сохранились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Имущественные разряды граждан по Солону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показывали, что политические возможности в Афинах постепенно связывались не только с происхождением, но и с имущественным положением граждан.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разряд, тем больше людей в нём было; именно феты позже сильнее всех выиграли от расширения прав.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решения в Афинах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обсуждения и утверждения решений в афинском полисе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и новая политическая система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старых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ослабил власть родовой знати, чтобы решения в Афинах зависели не от происхождения, а от участия в жизни полиса и принадлежности к общине.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фил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старых родовых объединений появились десять фил — территориальных округов. Это помогло перемешать жителей разных районов и уменьшить влияние отдельных знатных семей.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основа гражданства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 стали учитывать по месту жизни и по демам, а не только по роду. Так Афины сделали важный шаг к более справедливому и устойчивому управлению.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Клисфена: что изменилось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 перестроили управление Афинами и сделали связь граждан с полисом более прочной.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уменьшила роль родовой знати и усилила участие граждан, делая полис более единым и управляемым.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 в Афинах, 508/507 до н. э.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 на Пниксе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холме Пникс собиралось Народное собрание — экклесия. Здесь афинские граждане обсуждали важнейшие дела полиса, от законов до войны и мира, и могли открыто высказывать свое мнение.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имел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собрании могли только взрослые мужчины-граждане. Женщины, рабы и метеки не имели права голосовать, поэтому политическая жизнь Афин оставалась делом ограниченного круга людей.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Пникс показывал, что власть в Афинах зависела не только от знатных родов. Решения принимались публично, а значит, граждане учились спорить, слушать аргументы и совместно отвечать за город.
</a:t>
            </a:r>
            <a:endParaRPr lang="en-US" sz="11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реконструкция по историческому описанию устройства Афин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 афинской демократии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численность населения, а наличие политических прав. Афинская демократия распространялась только на граждан-мужчин, хотя в городе жили и другие группы.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были распределены неравномерно: участие в управлении имела лишь часть жителей. Это важное достижение древности, но не всеобщая демократия.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присяжных и защита законов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жребию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Присяжных в гелиэю не назначали по знатности или богатству: их выбирали жребием. Такой способ должен был уменьшить влияние влиятельных семей и сделать суд более справедливым для обычных граждан.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рассматривал споры между гражданами, жалобы на должностных лиц и обвинения в нарушении закона. Решение принимала большая группа людей, а не один судья, поэтому личный произвол был труднее.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важнее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Гелиэя помогала напоминать, что даже богатый человек обязан подчиняться общим правилам. Для Афин это было особенно важно: закон начинал стоять выше авторитета отдельных семей и вождей.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гражданства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суде учило афинян внимательности, ответственности и умению слушать разные стороны. Так демократия укреплялась не только через голосование, но и через повседневную судебную практику.
</a:t>
            </a:r>
            <a:endParaRPr lang="en-US" sz="11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остракизм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основывалась на решении собрания граждан и подсчете голосов на черепках — остраконах.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демократия стала шире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за службу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ввел оплату за участие в суде и за некоторые должности. Благодаря этому бедные граждане могли не отказываться от службы только из-за нехватки денег и времени.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политическая жизнь стала доступнее для простых афинян. Человек мог прийти на собрание, участвовать в суде и выполнять общественные обязанности, не будучи богатым землевладельцем.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народные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 и суд получили еще больший вес в управлении полисом. Это усилило роль граждан как главной силы афинской демократии и уменьшило влияние старой знати.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реконструкция по реформам V века до н. э.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демократических институтов в V веке до н. э.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 в V веке до н. э. афинские институты становились более заметными и влиятельными. Это был постепенный, а не мгновенный процесс.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шел в сторону участия граждан и ослабления родовой знати. Демократия укреплялась через собрание, совет, суд и оплату службы.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день начинался шумно: торговцы раскладывали товары, люди обсуждали новости, а возле статуй и портиков собирались группы граждан. Здесь можно было не только купить хлеб или масло, но и услышать, о чем спорит весь полис.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перед голосованием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Народным собранием афиняне часто встречались именно на площади. Они слушали ораторов, задавали вопросы и спорили о будущем города. Агора помогала гражданам заранее понять, какую позицию они займут на Пниксе.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как место, где жила демократия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афинской демократии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политические права были связаны с принадлежностью к гражданскому сообществу, а не со всем населением города.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была значительным шагом вперед, но она охватывала только часть жителей. Политическая свобода распространялась прежде всего на граждан-мужчин.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описание устройства Афин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76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афинского опыта для истории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Голосование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показали, что важные решения можно принимать не только волей одного правителя, а через обсуждение и голосование людей, имеющих гражданские права.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выше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Афин укрепил мысль, что правила должны быть общими и обязательными для всех граждан. Это помогало защищать общество от произвола и несправедливости.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Должностные лица в Афинах должны были отчитываться перед гражданами. Такая подотчетность стала важным примером для более поздних демократических систем.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Афин не остались только в древности. Позднее они вдохновляли людей в разных странах, когда те создавали новые формы участия граждан в управлении.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демократия: начало большой идеи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Афин показывает, что демократия рождается через трудные перемены, споры и поиск справедливых правил. Она была несовершенной, но дала миру важные принципы участия граждан и контроля власти.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2026-05-31T23:12:35Z</dcterms:created>
  <dcterms:modified xsi:type="dcterms:W3CDTF">2026-05-31T23:12:35Z</dcterms:modified>
</cp:coreProperties>
</file>