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 с отрицательными утверждениями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отвечать на отрицание: кратко, грамотно, по-английски.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часто звучат в диалогах, заданиях и фильмах. Важно быстро выбирать: согласиться с отрицанием или выразить несогласие, не перепутав me too и me neither.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отвечать на отрицание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отрицательное утверждение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not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отрицание строится с помощью not: don’t, doesn’t, didn’t, isn’t, can’t. Такие фразы сразу показывают, что действие не происходит, не произошло или невозможно.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отрицание также выражают never, no, nothing, nobody, nowhere. Они усиливают смысл предложения и помогают точнее описать отсутствие действия, предмета или места.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отвечает собеседник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отрицательное утверждение можно либо согласиться с ним, либо не согласиться. Поэтому в ответе важно не только смысл, но и правильная английская форма.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 английский языки строят такие ответы по-разному. Из-за этого ученики часто выбирают me too вместо me neither или неправильно ставят порядок слов.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like tomatoes. She never plays computer games. There is no pen on the desk. We can’t go today. Все эти предложения требуют особого короткого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отрицанием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тоже согласны с отрицанием, используйте neither + вспомогательный глагол + подлежащее: Neither do I, Neither can he, Neither did we.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часто говорят me neither или I don’t either. Эти варианты звучат проще и короче, но передают тот же смысл согласия с отрицанием.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с отрицанием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не согласны с отрицанием, ответ начинается с yes, а затем идёт подтверждение: Yes, I do. Yes, she can. Yes, they did.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определить, совпадаете ли вы с отрицанием или нет. От этого зависит выбор формы: neither, me neither, I don’t either или yes + подтверждение.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ответа на отрицание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2844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варианты короткого ответа на отрицание и их 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смысла: совпадение с отрицанием даёт neither или me neither, а несогласие — yes с подтверждением.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ответа на отрицание в английском языке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 ответа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Neither do I и её варианты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 do I строится по модели: neither + вспомогательный глагол + подлежащее. Порядок слов напоминает вопрос, поэтому его легко запомнить и быстро использовать.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вспомогательного глагола должна совпадать с исходным предложением: do/does для Present Simple, did для Past Simple, can или will для модальных глаголов.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watch TV in the morning. Neither do I. She doesn’t know the answer. Neither do I. He didn’t finish the test. Neither did I.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не нужно повторять смысловой глагол. Важную информацию уже несёт вспомогательный глагол, поэтому фраза получается короткой, ясной и правильной.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 neither и I don’t either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 neither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 neither — очень короткий и разговорный ответ. Его часто используют в дружеском общении, когда хотят быстро показать согласие с отрицанием без длинной фразы.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either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either звучит чуть более нейтрально и полнее. Эта форма подходит, когда нужно ответить просто и аккуратно, особенно в учебных диалогах.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выражают один и тот же смысл: «я тоже нет». После отрицания нельзя ставить me too, потому что эта форма используется только при согласии без отрицания.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чаще всего встречаются ответы с do/does, потому что такие предложения очень распространены в повседневной речи и учебных диалогах.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чаще структура в исходном предложении, тем чаще она появляется в коротких ответах. Do/does — самый привычный вариант для тренировки.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типам учебных примеров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с разными глаголами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сохраняется один вспомогательный глагол — did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коротких ответов в Past Simple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 повторять смысловой глагол и делает ответ коротким: I didn’t watch the film yesterday. Neither did I.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отрицанием после can, will, must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can’t swim. Neither can I. He won’t help. Neither will I. She may be late. Neither may I. Во всех случаях порядок слов остаётся одинаковым.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модальный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can, will, may, should и других модальных глаголов в ответе используется тот же модальный глагол. Он показывает время и тип действия без лишних слов.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нужно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сохранить отрицательный смысл и правильно поставить вспомогательный элемент перед подлежащим. Тогда ответ звучит естественно и грамотно, как в настоящем диалоге.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как реагировать на отрицательное утверждение: согласиться с ним или не согласиться, сохранив нужное время и порядок слов.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ответ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с отрицательным утверждением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yes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не согласен с отрицанием, ответ начинается с yes. После этого сразу идёт положительная форма глагола, которая подтверждает действие, состояние или факт без повторения отрицания.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сохранить то же время и тот же вспомогательный глагол, что и в исходной фразе. Для настоящего времени подходят Yes, I do и Yes, she is, для прошедшего — Yes, they did.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показывает, что говорящий не принимает отрицание собеседника. Он не соглашается с предположением и спокойно уточняет свою позицию в короткой, естественной реплике.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Me neither обычно звучит коротко и дружелюбно. Её произносят без сильного ударения, когда просто показывают совпадение мнений и не делают акцента на споре.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или 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Really? помогает показать удивление, интерес или лёгкое сомнение. В разговоре она часто произносится с повышающейся интонацией и требует внимательного ответа собеседника.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пауз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ударение помогают понять, насколько ответ мягкий или категоричный. Даже одинаковые слова могут звучать по-разному, если меняется темп, сила голоса и выражение лица.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беседе короткий обмен репликами становится понятнее, если ученики следят за интонацией. Это помогает не только выбрать нужную форму, но и передать отношение говорящего.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 в коротком ответе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 при ответе на отрицательные фразы и способы их исправить.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не смешивать модели и не удваивать отрицание. Правильный ответ зависит от порядка слов и смысла реплики.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согласия и несогласия с отрицанием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отрицанием и выражение личного мнения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either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показывает, что говорящий тоже не согласен с отрицанием собеседника. Она звучит нейтрально и подходит для короткого ответа в простом школьном диалоге.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think so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выражает несогласие с мнением или предположением. Её используют, когда нужно вежливо показать другую точку зрения, не споря слишком резко.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sure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помогает, если ученик не уверен в ответе. Она особенно полезна в разговорах о еде, хобби, домашних заданиях и выборе школьных предметов.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ученики чаще выбирают короткие и знакомые формы. Разговорная речь обычно начинается с простых моделей, а более нейтральные варианты появляются позже.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доступные формы — me neither и neither do I. I don’t either и yes, I do тоже правильны, но используются реже.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ответов в теме negative statements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чаще всего встречаются у учеников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 тренировки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like mushrooms. Neither do I. Здесь используется do, потому что отрицание относится к настоящему времени. Такая модель особенно часто встречается в обычных школьных разговорах.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didn’t finish the test. Neither did I. В прошедшем времени в ответе появляется did, а смысловой глагол не повторяется. Это помогает говорить кратко и правильно.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verbs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can’t find the answer. Neither can we. После модальных глаголов в ответе сохраняется тот же модальный глагол. Такая форма звучит естественно и легко запоминается.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Verb to be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isn’t ready. Neither am I. Для глагола to be выбирают am, is или are в зависимости от лица. Это делает ответ грамматически точным и 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выбрать правильную краткую форму после отрицательной реплики собеседника.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 в диалоге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вспомогательный глагол в ответе повторяет структуру отрицательной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главное правило одно: форма ответа повторяет тип глагола и время исходного отрицания.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согласия с отрицанием по временам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 времени и типу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коротко и 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ответить на отрицание по-английски, нужно определить время, выбрать нужный вспомогательный глагол и решить, согласны вы или нет. Эти модели делают диалог точным и естественным.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2026-05-30T21:28:04Z</dcterms:created>
  <dcterms:modified xsi:type="dcterms:W3CDTF">2026-05-30T21:28:04Z</dcterms:modified>
</cp:coreProperties>
</file>