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notesMasterIdLst>
    <p:notesMasterId r:id="rId7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notesMaster" Target="notesMasters/notesMaster1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Лишайники — удивительные организмы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лишайники удивляют разнообразием и стойкостью к климату.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лишайники: происхождение и открытия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лишайники были впервые изучены как симбиотические организмы. В состав входят грибы и фотобионты — водоросли или цианобактерии — что объясняет их способность жить в необычных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гриба в лишайнике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формирует большую часть тела лишайника, создаёт защитный слой и удерживает влагу, что позволяет системе выживать в неблагоприятных условиях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 — источник энергии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Фотобионт, будь то зеленая водоросль или цианобактерия, фотосинтезирует, производя углеводы, необходимые для питания всего организма лишайника.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лишайников: симбиоз грибов и водорослей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выгода: особенности симбиоза у лишайников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обогащается органическими веществами, созданными фотобионтом, что поддерживает его жизнедеятельность.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 защищён грибом от излишнего света и высыхания, что способствует его устойчивости к суровым условиям.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позволяет лишайникам успешно существовать в экстремальных и бедных ресурсами средах.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морфологических типа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бывают накипные, листоватые и кустистые. Каждый тип отличается формой и структурой, адаптируясь к разным условиям обитания.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окраса лишайников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лишайников варьируется от белого до ярких оттенков, что зависит от пигментов, защищающих от ультрафиолета и других факторов внешней среды.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2026-05-07T13:42:17Z</dcterms:created>
  <dcterms:modified xsi:type="dcterms:W3CDTF">2026-05-07T13:42:17Z</dcterms:modified>
</cp:coreProperties>
</file>