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6925" y="570000"/>
            <a:ext cx="4475400" cy="40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Рост и развитие вегетативных органов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этапы и особенности формирования корней, стеблей и листьев.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700700" y="4631775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Корень, стебель и листья — главные части растения, обеспечивающие питание, газообмен и рост. Их состояние влияет на успех адаптации в разных условиях.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вегетативные органы растения?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— это процесс увеличения размеров и массы растения благодаря делению и расширению клеток. Этот процесс особенно активен в молодом возрасте растения.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роста у растений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вегетативные органы — корни, стебли и листья — подвергаются росту, что позволяет растению развиваться и укрепляться в окружающей среде.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и величина роста зависят от наследственности растения и факторов среды, таких как свет, температура и доступ воды.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развития включает появление новых органов и тканей, их дифференцировку и формирование уникальных структур для выполнения функций.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Развитие: стадии и специализированные структуры
</a:t>
            </a:r>
            <a:endParaRPr lang="en-US" sz="277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развития: начальный рост, период созревания с изменением функций органов, затем старение и постепенное угасание активности.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стадии клетки вегетативных органов изменяют свои свойства и морфологию, приспосабливаясь к меняющимся условиям.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поэтапное развитие обеспечивает растений гибкость и адаптивность к окружающей 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зоны корня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состоит из нескольких зон: корневая шапочка защищает растущие ткани. Зоны деления и роста обеспечивают увеличение длины корня. Зона всасывания отвечает за проникновение воды и минералов.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корня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корня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закрепляет растение в почве и служит источником гормонов роста. Также обеспечивает транспорт питательных веществ к остальным частям растения.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содержит узлы с почками, междоузлия и проводящие ткани для воды и питательных веществ. Он поддерживает листья и цветы, обеспечивая их устойчивость.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стебля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стебли участвуют в фотосинтезе, а другие накапливают запасные вещества, что помогает растению выживать в неблагоприятных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Листовая пластинка и фотосинтез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 листа — пластинка — содержит хлоропласты, где происходит фотосинтез. Благодаря свету листья синтезируют органические вещества, необходимые для всей растения.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Транспирация и газообмен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устьица листьев испаряется вода (транспирация), что помогает охлаждению и движению питательных веществ, а также обеспечивается газообмен с атмосферой.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Морфологическая адаптация листьев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размер листьев меняются в зависимости от условий — у некоторых растений листья утолщаются или уменьшаются для сохранения воды в засушливых условиях.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листа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рост корня опережает побег, обеспечивая растению крепкую опору и питание.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побег растёт быстрее, чтобы разместить листья для максимального фотосинтеза.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роста растений, 2023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динамика роста корня и побега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60" y="1468141"/>
            <a:ext cx="235634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083" y="3085166"/>
            <a:ext cx="117817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9637" y="1468141"/>
            <a:ext cx="206179" cy="2356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Меристемы: зоны активного деления клеток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Верхушечные меристемы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Расположены на концах корней и побегов, обеспечивают удлинение органов и первичный рост растения.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меристемы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Камбий и феллоген способствуют утолщению стеблей и корней, обеспечивая вторичный рост.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меристем в развитии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формирование новых органов и тканей, регулируя рост и адаптацию растения.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Апикальное доминирование основано на действии ауксинов, которые выделяет верхушечная почка. Это угнетает рост боковых почек и направляет растет преимущественно вверх.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апикального доминирования в росте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верхушечная почка удаляется, подавление снимается, и боковые почки начинают активно расти, что способствует кустистому развитию растения.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596477"/>
            <a:ext cx="4037700" cy="27016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такие как свет, температура, вода, минеральные вещества и фитогормоны, играют ключевую роль в формировании и развитии корней, стеблей и листьев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вегетативных органов регулируется взаимодействием внешних условий и внутренних биологических механизмов.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физиологии растений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влияющие на рост вегетативных органов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Ауксины способствуют удлинению стеблей и стимулируют образование корней, обеспечивая направленный рост и адаптацию к условиям окружающей среды.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роста и развития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Цитокинины активируют клеточное деление и способствуют ветвлению растений, повышая их пластичность и развитие боковых побегов.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Гиббереллины ускоряют рост стебля и способствуют переходу растения к цветению, повышая его репродуктивный потенциал.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Абсцизовая кислота замедляет рост и способствует покою, а этилен вызывает старение и опадение листьев, регулируя жизненный цикл растений.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формирования вегетативных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от семени до зрелой вегетативной системы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происходит в хлоропластах листьев, преобразуя световую энергию в химическую и создавая органические вещества, необходимые для жизни растения.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Автотрофное питание и значение фотосинтеза для роста
</a:t>
            </a:r>
            <a:endParaRPr lang="en-US" sz="2702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Глюкоза, продукт фотосинтеза, используется растением для построения новых клеток и тканей, обеспечивая рост и развитие всех органов.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фотосинтеза ограничивает запас энергии и питательных веществ, что замедляет процессы роста и снижает жизнеспособность растения.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143" y="2191591"/>
            <a:ext cx="281731" cy="2817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8710" y="2191591"/>
            <a:ext cx="211298" cy="2817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1843" y="2191591"/>
            <a:ext cx="281731" cy="2817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адаптации вегетативных органов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218575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и ветвистые корни кактусов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Позволяют быстро впитывать влагу после кратковременных дождей, обеспечивая выживание в засушливых условиях пустыни.
</a:t>
            </a:r>
            <a:endParaRPr lang="en-US" sz="1465" dirty="0"/>
          </a:p>
        </p:txBody>
      </p:sp>
      <p:sp>
        <p:nvSpPr>
          <p:cNvPr id="11" name="Text 3"/>
          <p:cNvSpPr txBox="1"/>
          <p:nvPr/>
        </p:nvSpPr>
        <p:spPr>
          <a:xfrm>
            <a:off x="4136929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Мясистые листья суккулентов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Превращение листьев в сочные структуры для хранения воды помогает растениям переживать длительные периоды засухи.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55283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как запас питательных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Модифицированные стебли, такие как картофель, служат хранилищем питательных веществ, обеспечивая питание в неблагоприятные времена.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и толстые листья степных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на засушливый климат листья становятся компактнее и толще, что снижает испарение и сохраняет влагу, улучшая выживание в условиях дефицита воды.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Утолщение стебля для накопления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растений, как верблюжья колючка, стебли увеличиваются в толщину, обеспечивая запас воды на периоды засухи и поддерживая жизнедеятельность.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проникновение корней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Полынь и мятлик развивают длинные корни, уходящие в глубокие слои почвы для доступа к влаге, что повышает устойчивость к засухе.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структуры в ответ на условия среды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позволяет быстро распространять растения за счёт корневищ, стеблевых черенков и листовых побегов без семян.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вегетативных органов в вегетативном размножении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различных органов, таких как корни у пырея и луковицы у лука, способствует выживанию и сохранению наследственных признаков.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размножения служит эффективной стратегией адаптации, позволяя растениям быстро восстанавливаться после неблагоприятных условий.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Оптимальные температуры обеспечивают максимальный прирост площади листа, что важно для эффективного фотосинтеза и роста.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влияет на скорость роста листьев: слишком низкая и слишком высокая замедляют развитие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физиологии растений, 2023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роста листьев при влиянии температуры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pPr algn="ctr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доля роста растительных тканей, отвечающих за фотосинтез и питание, что критично для жизнеспособности.
</a:t>
            </a:r>
            <a:endParaRPr lang="en-US" sz="3777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вегетативных органов обеспечивает непрерывный фотосинтез, транспорт веществ и подготовку к размножению.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исследования растений, 2022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вегетативных органов — основа жизнеспособности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и регуляция роста вегетативных органов позволяют растениям успешно существовать в различных условиях и поддерживать экологический баланс природных экосистем.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2026-05-07T14:36:57Z</dcterms:created>
  <dcterms:modified xsi:type="dcterms:W3CDTF">2026-05-07T14:36:57Z</dcterms:modified>
</cp:coreProperties>
</file>