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6 классе: что изучается и зачем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основы языка для общения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781" y="1256725"/>
            <a:ext cx="4564838" cy="369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читать, слушать и говорить о знакомых вещах: школе, семье, увлечениях и поездках. В 6 классе ученики учатся строить связную речь, понимать короткие тексты и уверенно использовать частотные слова и простые модели.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нужен уже в 6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важно, потому что правильное чтение букв и звуков помогает понимать слова и писать их без ошибок.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 в английском алфавите, и их чтение не всегда совпадает с написанием.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366" y="994175"/>
            <a:ext cx="3589869" cy="3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знакомство: первые фразы на английском
</a:t>
            </a:r>
            <a:endParaRPr lang="en-US" sz="2534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299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приветствия помогают быстро установить контакт: Hello, Hi, Good morning. Они особенно полезны в классе, когда нужно обратиться к учителю, однокласснику или начать короткий диалог.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920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1966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What is your name? и My name is… учат представляться и узнавать имя собеседника. Это базовый навык для общения в паре, группе и на первых уроках.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218177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35094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Goodbye, How are you? и I’m fine, thank you показывают, как завершать разговор корректно. Такие речевые модели формируют привычку говорить вежливо и уверенно в школьных ситуациях.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32715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завершение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6 класса по основным темам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план курса английского языка для 6 класса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распределяются неравномерно: повседневные темы дают больше активной лексики, потому что их чаще используют в диалогах, заданиях и коротких текстах.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развиваются темы, связанные с повседневной жизнью и личным опытом.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 глагол to be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70625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I, you, he, she, it, we, they позволяют не повторять имена и названия. Они делают речь короче, понятнее и естественнее в простых описаниях людей и предметов.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624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имён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28750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помогает строить отрицательные и вопросительные предложения. Без неё трудно описывать себя, других людей, классы, комнаты и простые факты о мире вокруг.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28749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вопросов и отрицаний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299688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времени глагол to be имеет формы am, is и are. Он нужен для сообщений о возрасте, местоположении, состоянии и принадлежности: I am here, She is my friend, They are at school.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299687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to be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простое английское предложение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базовый порядок слов в Present Simple и изменение формы в вопросах и отрицаниях.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020" y="1147100"/>
            <a:ext cx="2833359" cy="231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кабинете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уроком на партах уже лежат textbook, notebook и pencil case, а на стене висит timetable. Учитель просит открыть тетрадь, достать ruler и eraser, чтобы быстро выполнить задание. Такие слова помогают понимать инструкции без лишних подсказок.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classroom легко увидеть desk, chair и blackboard — именно эти предметы чаще всего встречаются в учебных текстах и диалогах. Учащиеся учатся называть их по-английски и описывать, что находится рядом с доской или партой.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без путаницы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 слова homework, textbook и notebook, ему проще понять, что нужно сделать дома и что взять на следующий урок. Такой словарь делает школьное общение точнее и помогает быстро ориентироваться в повседневных задачах.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комната и школьные предметы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2043583"/>
            <a:ext cx="4514400" cy="9891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 и частотные наречия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слова описывают действия, а какие — частоту их выполнения в повседневной речи.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называют действие, а наречия уточняют, как часто оно повторяется.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6 класса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419" y="3203566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время и даты в повседневной речи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нужны, чтобы назвать возраст, класс, номер телефона и количество предметов. В 6 классе особенно важно уверенно понимать числа от 1 до 100 и правильно произносить их в речи.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time is it? и ответы с half past, o’clock и quarter помогают говорить о расписании. Это полезно для уроков, кружков, поездок и повседневных договорённостей.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 и даты используются в расписании, дневнике и сообщениях. Учащиеся учатся говорить on Monday, in September и называть день, месяц и число без ошибок.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 дни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время и даты часто встречаются в заданиях на чтение, аудирование и устную речь. Чем лучше отработаны эти темы, тем легче понимать инструкции и отвечать быстро и точно.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и Present Simple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распорядка дня; условные значения для иллюстрации темы.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помогает рассказывать о привычных действиях по дням недели и в течение дня, особенно когда события повторяются регулярно и легко узнаются школьником.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устойчивее действие в распорядке, тем естественнее употреблять Present Simple с маркерами времени и частотными словами.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внешность и характер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в семье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mother, father, sister, brother и grandparents помогают назвать близких людей и рассказать о семье простыми предложениями. Учащиеся учатся связывать слово с ролью человека в доме и жизни.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людей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with and, but, because позволяют сопоставлять членов семьи и объяснять различия. Например, можно сказать, что сестра добрая и весёлая, но брат выше, потому что старше.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kind, friendly и funny важны для рассказа не только о внешнем виде, но и о поведении. Они помогают показать отношение к человеку и сделать описание более живым.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внешность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tall, short, slim и strong позволяют выделять заметные особенности внешности. С их помощью можно коротко описать человека в классе, на фотографии или в семейном альбоме.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714" y="1244425"/>
            <a:ext cx="2691371" cy="213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914" y="1244425"/>
            <a:ext cx="2691371" cy="213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глазами ученика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перед завтраком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лежат table, chair, spoon and notebook? Нет — школьник быстро замечает только нужные предметы: table, chair, and clock. Он описывает, что чашка стоит on the table, а стул is next to the window.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 вечером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living room часто находятся sofa, table and lamp, поэтому именно здесь удобно учить предлоги места. Ученики описывают, что пульт лежит on the sofa, а игрушка is behind the chair, используя короткие и понятные предложения.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после уроков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спальне легко увидеть bed, lamp, wardrobe и shelf. Ребёнок может сказать, что книга лежит on the shelf, а рюкзак стоит under the chair. Такие фразы помогают объяснять порядок в комнате и быстро находить вещи.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прилагательные и степени сравнения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языка, 6 класс.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изменяются часто употребляемые прилагательные при сравнении людей, предметов и школьных вещей.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Односложные прилагательные обычно образуют степени сравнения с -er и the + -est, а формы good и bad запоминаются отдельно.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фраза с can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три основные модели: утверждение, вопрос и отрицание, а также их применение в 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 учеников: hobbies and free time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интересов; условные данные для иллюстрации темы.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лексика особенно удобна для короткого рассказа о себе, одноклассниках и общих интересах в классе или в школьном проекте.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занятия, связанные с активностью и развлечениями, поэтому они чаще становятся темой диалогов и мини-рассказов.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коротких текстов и понимание смысла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заголовок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подсказывает тему текста и помогает заранее ожидать знакомые слова. Если он связан со школой, семьёй или досугом, понять содержание становится гораздо проще.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ключевые слова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полезно быстро находить имена, числа, время, место и названия предметов. Эти детали часто отвечают на вопрос задания и не требуют перевода всего текста.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Опираемся на повторения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фразы и знакомые модели показывают главную мысль и связь между предложениями. Особенно это помогает в объявлениях, расписаниях и коротких письмах.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иллюстрации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Картинка, таблица или схема уточняют смысл текста и помогают догадаться о незнакомом слове. Иллюстрации особенно полезны, если нужно понять короткий диалог или описание.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875" y="149988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500" y="3299055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9075" y="3292425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и произношение: что помогает понимать речь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и объявления легче понимать, если сначала выделить знакомые слова. Они помогают уловить тему, даже когда часть фразы звучит быстро.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опору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подсказывает, где вопрос, просьба или сообщение. В английской речи она часто помогает понять смысл раньше, чем будут разобраны все слова.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Слышим интонацию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звукам /θ/ и /ð/, а также долгим и кратким гласным. Именно они часто влияют на узнавание слов на слух.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 различия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речевые образцы помогают предсказать продолжение фразы и быстрее реагировать. Чем чаще ученик слышит модель, тем увереннее он понимает речь.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модели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195" y="1147100"/>
            <a:ext cx="2833359" cy="231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020" y="1147100"/>
            <a:ext cx="2833359" cy="231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телефона и игры
</a:t>
            </a:r>
            <a:pPr algn="l" indent="0" marL="0">
              <a:lnSpc>
                <a:spcPct val="115000"/>
              </a:lnSpc>
              <a:buNone/>
            </a:pP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телефона английские слова встречаются почти каждый день: online, chat, game, video. Даже без словаря школьник понимает, что интерфейс, кнопки и названия разделов часто связаны с английским языком.
</a:t>
            </a:r>
            <a:endParaRPr lang="en-US" sz="111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фильмы и блоги
</a:t>
            </a:r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трейлеры и короткие видео тоже знакомят с английскими словами. Ребёнок видит названия жанров, кнопки воспроизведения и подписи к роликам, а затем узнаёт их в других приложениях и на сайтах.
</a:t>
            </a:r>
            <a:endParaRPr lang="en-US" sz="1098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заметен на витринах, вывесках и упаковках товаров. Слова school, friend, music и brand могут появляться в рекламе, в магазинах и на спортивных площадках, поэтому язык становится частью привычной среды.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жизни школьника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6 класса ученики уверенно используют базовую лексику и грамматику, задают простые вопросы, описывают привычные ситуации и понимают короткие тексты, готовясь к более сложному общению.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результаты изучения английского языка в 6 классе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2026-05-30T15:58:41Z</dcterms:created>
  <dcterms:modified xsi:type="dcterms:W3CDTF">2026-05-30T15:58:41Z</dcterms:modified>
</cp:coreProperties>
</file>