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 наречии: быстро, точно и без ошибок.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как часть речи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встречаются в речи и помогают точнее выражать мысль. Умение находить их, различать с похожими словами и правильно писать особенно важно в диктантах, изложениях и разборе предложений.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наречия в 7 классе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уточняет, как совершается действие: бежать быстро, говорить тихо, работать внимательно. Оно делает описание движения, речи или поведения более точным и понятным для слушателя.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усиливают или ослабляют признак прилагательного: очень интересный, слишком холодный, почти готовый. В таких случаях слово показывает, насколько выражено качество предмета.
</a:t>
            </a:r>
            <a:endParaRPr lang="en-US" sz="894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другого 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уточнять другое наречие: совсем рядом, крайне медленно, почти сразу. Так оно помогает передать степень, меру или обстоятельство действия без лишних слов.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обстоятельств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наречия часто указывают на место, время, причину, цель или меру. Благодаря этому в предложении появляется больше деталей, а сообщение становится точнее.
</a:t>
            </a:r>
            <a:endParaRPr lang="en-US" sz="999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особенно полезны в описаниях, рассказах и сочинениях. Они помогают передать настроение, темп действия и особенности ситуации, поэтому речь звучит живее и выразительнее.
</a:t>
            </a:r>
            <a:endParaRPr lang="en-US" sz="9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367" y="1022089"/>
            <a:ext cx="157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4870" y="1022065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на которые отвечает наречие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Как? каким образом?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определить способ действия. Например: идти быстро, отвечать уверенно, писать аккуратно. Наречие показывает, как именно совершается действие.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 куда? откуда?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указывают на место или направление. Например: сидеть рядом, идти домой, приехать справа. Наречие отвечает за пространственную точность.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Когда? как долго?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обозначать время действия: вчера, сегодня, рано, долго. Оно помогает понять, в какой момент или в течение какого времени происходит событие.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Зачем? почему?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причины и цели показывают, по какой причине или ради чего совершается действие. Например: спросонья, сгоряча, нарочно, затем.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Насколько? в какой степени?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нужны, чтобы определить меру признака: очень, слишком, совсем, почти. Наречие показывает силу качества или интенсивность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 значению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наречий удобно запоминать по вопросу и смыслу.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вопросу можно быстро определить значение наречия и не перепутать его с другими частями речи.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наречия встречаются чаще в школьных текстах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и бытовых текстах встречаются короткие, привычные наречия: быстро, тихо, рядом, вчера, очень, всегда, сейчас.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школьной речи составляют наречия действия и времени, потому что они чаще всего уточняют события и повседневные ситуации.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учебных и бытовых текстов; оценка по заданному распределению, без указания точной статистической выборки
</a:t>
            </a:r>
            <a:endParaRPr lang="en-US" sz="4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задаёт вопрос, и ученик отвечает уверенно, не торопясь и внимательно слушая задание. В таких ситуациях наречия помогают описать не только действие, но и его качество, делая ответ точнее и понятнее для класса.
</a:t>
            </a:r>
            <a:endParaRPr lang="en-US" sz="1051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и по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 ребята могут сидеть рядом, говорить тихо или идти впереди всей группы. По дороге в школу они приходят рано, возвращаются домой быстро и часто замечают, как меняется обстановка вокруг.
</a:t>
            </a:r>
            <a:endParaRPr lang="en-US" sz="108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кружке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школьник читает внимательно, пишет аккуратно и старается работать спокойно. На тренировке или в кружке он двигается быстрее, говорит кратко и выполняет задания чётко, поэтому наречия постоянно сопровождают привычные дела.
</a:t>
            </a:r>
            <a:endParaRPr lang="en-US" sz="1015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повседневной жизни школьника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отличить наречие от прилагательного и существительного: слово не изменяется по родам, числам и падежам.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наречия — неизменяемость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«Наречие»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наречие в предложении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морфологическом разборе слова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образованные от других частей речи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возникли из существительных и сохранили связь с их исходным значением: вечером, зимой, дома. В предложении такие слова отвечают на вопрос наречия и уточняют время или место действия.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качественных прилагательных образуются наречия, которые называют способ действия: быстро, тихо, весело. Эти слова помогают точнее описать, как происходит действие, и часто встречаются в школьных текстах.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местоимений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наречий связана с местоимениями: по-моему, по-твоему, по-своему. Они выражают отношение говорящего и часто используются в разговорной речи, когда нужно передать личную оценку.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числительных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образованы от числительных: вдвоём, втроём, вчетвером. Такие слова показывают количество участников действия и помогают точно назвать, сколько людей что-то делают вместе.
</a:t>
            </a:r>
            <a:endParaRPr lang="en-US" sz="10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763" y="950175"/>
            <a:ext cx="7008474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наречий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образуются разными способами. По строению слова часто можно понять и значение, и правило написания.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«Наречие»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образования помогает объяснить значение наречия и выбрать правильное написание, особенно в слитных и дефисных формах.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у наречий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качественных наречий можно показать, что действие происходит сильнее или слабее. Формы быстрее и быстрее всего помогают сравнить один и тот же признак в разных ситуациях.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 составная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употребляются две модели: простая форма сравнения и составная с сочетанием слов. Например: быстро — быстрее, громко — громче, тихо — тише всего.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наречия изменяются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образуют только некоторые наречия. Слова вчера, дома, сверху и нарочно не сравниваются, потому что обозначают время, место или цель.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делают речь точнее и помогают описывать оттенки действия в сочинении, устном ответе и художественном тексте без лишних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признака действия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 меняется интенсивность признака в трёх рядах наречий. Это помогает увидеть общую модель образования сравнительных форм.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рядах наблюдается одинаковая логика: от исходной формы к сравнительной и затем к превосходной степени.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 похожие на них формы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отвечает на вопрос как? где? когда? и обычно связано с глаголом. Если слово называет признак предмета, а не действие, это уже другая часть речи.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изменение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по родам, числам и падежам. Слова хорошо, тепло, справа и дома остаются в одной форме, поэтому их нужно рассматривать по смыслу и роли в предложении.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соседними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может быть сказуемым и изменяться в полной форме, а существительное или сочетание с предлогом подчиняется другим правилам. Это помогает не перепутать похожие 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003" y="2926525"/>
            <a:ext cx="2818845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поступок — разные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«он шёл» сообщает только факт действия. Но «он шёл медленно», «уверенно» или «почти бесшумно» сразу рисует картину, характер движения и настроение героя. Наречие делает сообщение точнее и живее.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сцену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наречия передают не только действие, но и его впечатление: «улыбнулся радостно», «посмотрел внимательно», «ответил спокойно». Благодаря таким словам читатель легче представляет ситуацию и лучше понимает смысл текста.
</a:t>
            </a:r>
            <a:endParaRPr lang="en-US" sz="99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 и выразительнее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наречий: основные случаи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правило зависит от строения слова и его происхождения.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орфографические трудности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наречиях часто ошибаются из-за сходства с другими словами и из-за выбора между слитным, дефисным и раздельным написанием.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значением, а с написанием. Помогает запоминание устойчивых моделей и внимательная проверка слова в контексте.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орфографические нормы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наречий в предложении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уточняет действие, но иногда входит в состав сказуемого или зависит от другого признака. Контекст помогает определить его роль.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функция обстоятельства, поэтому при разборе предложения прежде всего нужно искать связь наречия с глаголом.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о наречии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на какой вопрос отвечает слово: как? где? когда? насколько? Это помогает сразу отделить наречие от похожих частей речи.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смотрим, изменяется ли слово по родам, числам и падежам. Если форма остаётся одной и той же, это важная подсказка.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пример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подбираем сочетание с глаголом или прилагательным: очень быстро, рядом с домом, вчера вечером, идти впереди. Так значение становится яснее.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Избежать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проверяем написание и различаем наречия с другими частями речи. Особенно важно не ошибиться в словах по-новому, сначала, по-русски и чуть-чуть.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помогает говорить точнее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делает высказывание точным, выразительным и понятным: оно уточняет действие, признак и обстоятельства. Если уметь находить наречия и правильно писать их, речь становится грамотнее и увереннее.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2026-05-28T13:39:29Z</dcterms:created>
  <dcterms:modified xsi:type="dcterms:W3CDTF">2026-05-28T13:39:29Z</dcterms:modified>
</cp:coreProperties>
</file>