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болота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жизнь и значение для природы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болота в географии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природные системы есть почти на всех материках и особенно заметны там, где много влаги и следы древнего оледенения. Они хранят пресную воду, поддерживают реки и помогают сохранять природное равновесие.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озеро и что такое болото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50025" y="2260025"/>
            <a:ext cx="39318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естественный водоём в углублении суши, окружённый берегами. В нём вода бывает пресной, солоноватой или солёной, а размеры, глубина и форма могут сильно различаться.
</a:t>
            </a:r>
            <a:endParaRPr lang="en-US" sz="1288" dirty="0"/>
          </a:p>
        </p:txBody>
      </p:sp>
      <p:sp>
        <p:nvSpPr>
          <p:cNvPr id="9" name="Text 3"/>
          <p:cNvSpPr txBox="1"/>
          <p:nvPr/>
        </p:nvSpPr>
        <p:spPr>
          <a:xfrm>
            <a:off x="450025" y="3632300"/>
            <a:ext cx="39318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участок суши с постоянным избытком влаги, где вода застаивается или подходит близко к поверхности. Здесь медленно разлагаются остатки растений и постепенно образуется торф.
</a:t>
            </a:r>
            <a:endParaRPr lang="en-US" sz="12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озёра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140529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Тектонические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возникают в разломах и прогибах земной коры. Такие котловины обычно очень глубокие и могут сохранять древнее происхождение на протяжении миллионов лет.
</a:t>
            </a:r>
            <a:endParaRPr lang="en-US" sz="1052" dirty="0"/>
          </a:p>
        </p:txBody>
      </p:sp>
      <p:sp>
        <p:nvSpPr>
          <p:cNvPr id="12" name="Text 3"/>
          <p:cNvSpPr txBox="1"/>
          <p:nvPr/>
        </p:nvSpPr>
        <p:spPr>
          <a:xfrm>
            <a:off x="3825702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формируются в кратерах и кальдерах потухших вулканов. Чаще всего это небольшие водоёмы необычной формы, окружённые крутыми склонами.
</a:t>
            </a:r>
            <a:endParaRPr lang="en-US" sz="1111" dirty="0"/>
          </a:p>
        </p:txBody>
      </p:sp>
      <p:sp>
        <p:nvSpPr>
          <p:cNvPr id="13" name="Text 4"/>
          <p:cNvSpPr txBox="1"/>
          <p:nvPr/>
        </p:nvSpPr>
        <p:spPr>
          <a:xfrm>
            <a:off x="5510881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Пойменные 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появляются в старых руслах рек, отделившихся от основного течения. Такие водоёмы мелкие, быстро зарастают и со временем могут исчезать.
</a:t>
            </a:r>
            <a:endParaRPr lang="en-US" sz="1166" dirty="0"/>
          </a:p>
        </p:txBody>
      </p:sp>
      <p:sp>
        <p:nvSpPr>
          <p:cNvPr id="14" name="Text 5"/>
          <p:cNvSpPr txBox="1"/>
          <p:nvPr/>
        </p:nvSpPr>
        <p:spPr>
          <a:xfrm>
            <a:off x="7196053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озера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развитие озера влияют глубина котловины, притоки, сток воды и зарастание берегов. Эти условия определяют возраст, форму и дальнейшую судьбу водоёма.
</a:t>
            </a:r>
            <a:endParaRPr lang="en-US" sz="1063" dirty="0"/>
          </a:p>
        </p:txBody>
      </p:sp>
      <p:sp>
        <p:nvSpPr>
          <p:cNvPr id="15" name="Text 6"/>
          <p:cNvSpPr txBox="1"/>
          <p:nvPr/>
        </p:nvSpPr>
        <p:spPr>
          <a:xfrm>
            <a:off x="455350" y="3445800"/>
            <a:ext cx="15033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котловины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создаёт ледник, вырабатывая углубления в породах и оставляя понижения после своего отступления. Такие озёра часто крупные, холодные и с изрезанными берегами.
</a:t>
            </a:r>
            <a:endParaRPr lang="en-US" sz="10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озёр и их признаки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происхождения помогает понять форму, глубину, возраст и развитие озёрного водоёма.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котловины заметно влияет на размеры, глубину и скорость изменений озера.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классификация озёр по происхождению котловины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Пресные и солёные озёра мира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только общее соотношение: пресные водоёмы встречаются значительно чаще, чем солёные.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растёт в бессточных котловинах, где испарение превышает приток воды и соли накапливаются.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географической классификации озёр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озере по поясам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5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открытой воде живут планктон, мелкие рачки и рыбы. Они зависят от света, температуры и количества питательных веществ, которые переносятся водой.
</a:t>
            </a:r>
            <a:endParaRPr lang="en-US" sz="999" dirty="0"/>
          </a:p>
        </p:txBody>
      </p:sp>
      <p:sp>
        <p:nvSpPr>
          <p:cNvPr id="9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и глубина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обитают моллюски, личинки насекомых и другие донные организмы. С глубиной становится меньше света и кислорода, поэтому живых организмов там заметно меньше.
</a:t>
            </a:r>
            <a:endParaRPr lang="en-US" sz="997" dirty="0"/>
          </a:p>
        </p:txBody>
      </p:sp>
      <p:sp>
        <p:nvSpPr>
          <p:cNvPr id="10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много света и тепла, поэтому здесь растут камыш, рогоз, тростник и кувшинки. Это самый богатый по растительности участок озера.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переувлажнения к торфяному болоту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избыток влаги постепенно превращает участок суши в болото.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болот и их признаки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Низинные 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питаются водами рек, грунтовыми водами и талыми водами. Поэтому в них больше минеральных веществ, а растительность обычно разнообразнее и гуще.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Верховые 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болота зависят главным образом от атмосферных осадков. Они беднее питательными веществами, чаще покрыты сфагнумом и имеют более кислую среду.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болота занимают промежуточное положение между низинными и верховыми. Их питание и растительность тоже находятся между двумя крайними типами.
</a:t>
            </a:r>
            <a:endParaRPr lang="en-US" sz="11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болотах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виды приспособлены к кислой воде, бедным почвам и нехватке кислорода. Многие из них используют болото как укрытие и место размножения.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составляют основу болотных сообществ, а животные тесно связаны с ними и с влажной средой.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типичных групп болотных организмов по учебному материалу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озёра и болота регулируют воду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и таяния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болота собирают дождевую, талую и грунтовую воду, как природные накопители. Влага не уходит сразу вниз по течению, а задерживается в местности.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Постепенная отдача воды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Запасённая вода медленно поступает в ручьи и реки. Благодаря этому речной сток становится более ровным, без резких подъёмов и падений уровня.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крайностей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паводков они принимают лишнюю воду, а в засушливые периоды поддерживают питание рек. Так водный режим остаётся более устойчивым в течение года.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озёр и болот для 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какую пользу дают озёра и болота, и какие риски возникают при неразумном использовании природных ресурсов.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этих природных объектов сохраняется только при бережном использовании, ограничении загрязнения и защите ценных территорий.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 теме «Озёра и болота».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41445"/>
            <a:ext cx="449100" cy="399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45715"/>
            <a:ext cx="449100" cy="46358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природные объекты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глубокое озеро Земли известно огромными запасами пресной воды. Его природные условия уникальны, а многие организмы встречаются только здесь, что делает Байкал особенно ценным для науки.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озеро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Крупнейшее озеро Европы по площади. Оно отличается сложной береговой линией, большим числом островов и важным значением для водных ресурсов, транспорта и природы северо-запада России.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Онежское озеро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крупнейшее европейское озеро, известное чистой водой, живописными берегами и богатой природой. Оно служит важным местом обитания водных и прибрежных организмов.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Васюганские болота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крупнейших болотных массивов мира расположен в Западной Сибири. Эти болота удерживают влагу, влияют на климат и являются домом для многих редких видов растений и животных.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очищается в озёрах и болотах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водоёмы задерживают взвесь и уменьшают мутность воды по мере её движения.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озёрам и болотам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действия, которые быстро меняют уровень воды и нарушают естественный режим берегов и торфяных почв.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и загрязнение наносят наибольший ущерб, а для озёр особенно опасны избыток удобрений и застройка берегов.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урока; оценка угроз дана по их влиянию на природные системы.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охраняют озёра и болота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парки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ценные участки включают в заповедники, заказники и национальные парки. Здесь сохраняют природные сообщества, ограничивают хозяйственную деятельность и защищают редкие виды растений и животных.
</a:t>
            </a:r>
            <a:endParaRPr lang="en-US" sz="851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Водоохранные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водоёмов устанавливают специальные зоны, где запрещены или ограничены строительство, сброс отходов и выжигание травы. Это помогает сохранить чистую воду и прибрежные экосистемы.
</a:t>
            </a:r>
            <a:endParaRPr lang="en-US" sz="972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территорий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участок уже нарушен, проводят очистку стоков, возвращают естественный уровень воды и прекращают осушение. Такие меры помогают природе постепенно восстановиться.
</a:t>
            </a:r>
            <a:endParaRPr lang="en-US" sz="1007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посещения болот и озёр создают настилы и тропы. Это позволяет людям наблюдать природу, не вытаптывая растения и не разрушая чувствительные участки.
</a:t>
            </a:r>
            <a:endParaRPr lang="en-US" sz="10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осушении болот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становится опасным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Высохший торф легко воспламеняется, поэтому возрастает пожароопасность. При горении в воздух попадает много дыма и углекислого газа, что ухудшает качество воздуха.
</a:t>
            </a:r>
            <a:endParaRPr lang="en-US" sz="927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Исчезают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насекомые и болотные растения лишаются мест кормления, укрытия и гнездования. Вместе с ними исчезает и особый набор видов, связанный только с болотом.
</a:t>
            </a:r>
            <a:endParaRPr lang="en-US" sz="925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Падает уровень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осушения грунтовые воды уходят глубже, поверхность становится суше, а болото теряет способность долго удерживать влагу и поддерживать привычный водный режим.
</a:t>
            </a:r>
            <a:endParaRPr lang="en-US" sz="899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функция слабеет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Осушённая территория уже не работает как водный аккумулятор и фильтр. Она хуже регулирует сток, быстрее пересыхает и перестаёт выполнять прежние природные роли.
</a:t>
            </a:r>
            <a:endParaRPr lang="en-US" sz="8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озёр и болот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и различия, и общее значение этих природных объектов для воды, климата и живых организмов.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болота различаются строением и растительностью, но оба типа природных систем важны для водного баланса и жизни организмов.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по теме «Озёра и болота».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13" y="4498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бережного поведения у воды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568194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растения и гнёзда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прибрежные растения и тревожить птиц в местах гнездования. Даже небольшое вмешательство может нарушить жизнь многих обитателей озера или болота.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4686356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сходить с троп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болоте поверхность может быть зыбкой и опасной. Деревянные настилы и тропы созданы не только для удобства, но и для безопасности посетителей.
</a:t>
            </a:r>
            <a:endParaRPr lang="en-US" sz="1253" dirty="0"/>
          </a:p>
        </p:txBody>
      </p:sp>
      <p:sp>
        <p:nvSpPr>
          <p:cNvPr id="11" name="Text 4"/>
          <p:cNvSpPr txBox="1"/>
          <p:nvPr/>
        </p:nvSpPr>
        <p:spPr>
          <a:xfrm>
            <a:off x="68045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с огнём
</a:t>
            </a:r>
            <a:pPr algn="l" indent="0" marL="0">
              <a:lnSpc>
                <a:spcPct val="115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Костры и выжигание травы особенно опасны возле болот и сухих берегов. Огонь может быстро распространиться и нанести серьёзный вред природе.
</a:t>
            </a:r>
            <a:endParaRPr lang="en-US" sz="1267" dirty="0"/>
          </a:p>
        </p:txBody>
      </p:sp>
      <p:sp>
        <p:nvSpPr>
          <p:cNvPr id="12" name="Text 5"/>
          <p:cNvSpPr txBox="1"/>
          <p:nvPr/>
        </p:nvSpPr>
        <p:spPr>
          <a:xfrm>
            <a:off x="450025" y="2120700"/>
            <a:ext cx="18894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Любые отходы загрязняют воду и берега, а пластик и стекло опасны для животных и людей. Чистая прибрежная зона помогает сохранить природный баланс и красоту места.
</a:t>
            </a:r>
            <a:endParaRPr lang="en-US" sz="11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воду — значит сохранять жизнь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болота не просто украшают природу: они хранят пресную воду, регулируют сток и служат домом для множества видов. Их сохранение зависит от нашего бережного поведения.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2026-06-02T19:11:46Z</dcterms:created>
  <dcterms:modified xsi:type="dcterms:W3CDTF">2026-06-02T19:11:46Z</dcterms:modified>
</cp:coreProperties>
</file>