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персидских войск на Грецию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маленькие полисы остановили огромную державу?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V века до н. э. Персидская держава простиралась от Египта до Индии, а Греция оставалась миром самостоятельных полисов. Ионийское восстание ещё сильнее обострило конфликт между ними.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 Персия накануне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и её сила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цари владели огромной территорией и правили разными народами. Подчинённые области платили дань и поставляли людей, поэтому держава могла долго вести крупные войны.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превосходство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Персии собиралась из воинов многих областей, поэтому была очень многочисленной. Это позволяло царю рассчитывать на большой перевес в сухопутных сражениях против греков.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пехота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войске были пехотинцы, конница и отряды с разным вооружением. Особенно опасной считалась конница, которая могла быстро атаковать и преследовать противника на открытой местности.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флот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использовала и корабли, чтобы поддерживать сухопутную армию у берегов Греции. Флот помогал перевозить людей, снабжение и создавать давление сразу с моря и 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Ксеркса в Грецию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Геллеспонт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480 году до н. э. войско Ксеркса переправилось через Геллеспонт из Азии в Европу. Это был один из самых впечатляющих этапов всего похода.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через 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шла на юг через Фракию и Македонию. Персы продвигались вдоль удобных путей, чтобы сохранять связь между сухопутными частями и флотом.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 моря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корабли следовали у берега и обеспечивали армию продовольствием и подкреплениями. Так царь пытался использовать сразу все преимущества своей огромной державы.
</a:t>
            </a:r>
            <a:endParaRPr lang="en-US" sz="1358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Фермопилам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к центру Греции персы подошли к Фермопилам, а затем — к Афинам и Саламину. Эти места стали ключевыми точками решающих сражений.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не всегда решала исход войны: важны были строй, вооружение и умение использовать местность. У греков особенно выделялись афинские моряки и спартанские воины.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превосходила по числу войск, а греки брали качеством тяжёлой пехоты и боевой дисциплиной.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античных авторов и школьной исторической традиции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перед главными сражениями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Фермопилы: узкий проход и оборона греков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проходу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войско вышло к Фермопилам, где узкая дорога между горой и морем ограничивала движение больших сил. Греки выбрали это место для обороны.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Леонида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греческий отряд под командованием Леонида несколько дней удерживал проход. Узкое пространство не позволяло персам использовать своё численное превосходство полностью.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 через тропу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персы нашли горную тропу и обошли позиции защитников. Это сделало сопротивление почти безнадёжным, хотя греческие воины продолжали сражаться.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бой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Окружённые защитники погибли, но их стойкость поразила современников. Фермопилы стали примером верности долгу и готовности защищать родину до конца.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царь Леонид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мальчиков с детства готовили к службе в армии. Их учили терпению, строгой дисциплине и умению подчиняться общему приказу, а не личному желанию.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воинов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славилась как самый воинственный полис Греции. Сила спартанцев была не только в оружии, но и в привычке действовать организованно и выдержанно.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в памяти 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Леонид стал символом мужества и стойкости. Его имя неразрывно связано с Фермопилами, где он и его воины сражались против намного более сильного врага.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этапы войны и их значение для исхода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успехов Персии греческие победы при Саламине и Платеях изменили ход войны и остановили наступление на материковую Грецию.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свидетельства и учебная историческая хронология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греко-персидской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Саламин: решающая морская битва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Перехват у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флот под командованием Фемистокла встретил персов в узком проливе у Саламина. Место боя было выбрано так, чтобы враг не смог развернуть все силы.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против сильного флота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узком пространстве большие персидские корабли мешали друг другу. Грекам было легче маневрировать, поэтому они могли точнее наносить удары и использовать таран.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триер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триеры были легче и быстрее. Их экипажи лучше знали прибрежные воды и действовали слаженно, что особенно важно в морском бою на близкой дистанции.
</a:t>
            </a:r>
            <a:endParaRPr lang="en-US" sz="1323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 Саламина изменила настроение в войне. Персы лишились части морского преимущества, а греки получили уверенность, что могут сопротивляться и на суше, и на море.
</a:t>
            </a:r>
            <a:endParaRPr lang="en-US" sz="13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сумел направить противника в невыгодное место и заставил греческие корабли действовать как единая сила. Это усилило их преимущества.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обеспечили не только корабли, но и выбор места боя, согласованность действий и просчёты персидского флота.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описаниям Саламинского сражения у античных авторов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победили в морском сражении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479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до н. э. стал временем решающей победы греков у Платей.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греческое войско остановило персов на суше и лишило Ксеркса возможности подчинить материковую Грецию.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 Платеях, 479 год до н. э.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Микале и освобождение греческих городов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 мыса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Платей греческие войска и флот разбили персов у мыса Микале в Малой Азии. Этот успех показал, что персидское наступление утратило прежнюю силу и больше не могло идти вперёд.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помогла греческим городам на малоазийском берегу освободиться от персидской власти. Для них это означало конец зависимости и возможность снова участвовать в общеэллинской жизни на более равных условиях.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перестали быть только обороной родины. Теперь греки защищали и свои интересы в Эгейском море, где решались торговля, безопасность морских путей и влияние между полисами.
</a:t>
            </a:r>
            <a:endParaRPr lang="en-US" sz="12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нашествие персов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греко-персидских войн 499–479 годов до н. э.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Афин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вступлением персов жители Афин были заранее эвакуированы. Поэтому враг захватил почти пустой город, но это не уменьшило масштаба бедствия для его зданий и святынь.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сожгли дома, мастерские и храмы, нанеся Афинам тяжёлый материальный и духовный удар. Особенно сильно пострадали постройки на Акрополе, который возвышался над городом.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Афин стало для греков наглядным напоминанием о цене войны. Даже после эвакуации люди увидели, насколько уязвимым может стать самый известный и богатый полис.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греческих полисов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флот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внесли в союз самые сильные морские силы. Их триеры помогали бороться с персидскими кораблями и контролировать проливы, где решалась судьба войны.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пехота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дала грекам опытных воинов на суше. Их дисциплина, выучка и умение держать строй особенно пригодились в сражениях, где требовалась стойкость под натиском врага.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других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присоединились и другие греческие города. Они предоставляли воинов, корабли и припасы, потому что понимали: в одиночку не устоит ни один полис.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ради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греками сохранялись споры и соперничество, но общая опасность заставила их действовать вместе. Именно союз сделал возможными победы, которые по отдельности были бы недостижимы.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50802"/>
            <a:ext cx="4296900" cy="18640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правители и полководцы определяли ход греко-персидской войны и чем каждый из них запомнился.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исход войны определяли и правители Персии, и греческие военачальники; особую роль сыграли морская тактика, дисциплина и умение объединять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греко-персидских войн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сыгравшие главную роль в 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изменила не только ход войны, но и расстановку сил в Эгейском море. Афины укрепили своё лидерство, а морской союз стал важнейшим политическим инструментом.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инициативы к грекам: влияние Афин и значение союза росли, тогда как персидское давление последовательно слабело.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условный индекс для наглядного сравнения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победы греков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войны для истории Греции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греков сохранили самостоятельность многих городов-государств. Если бы Персия победила, политическая карта Эллады могла бы измениться гораздо сильнее и надолго.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разрозненные полисы способны противостоять большой державе, если действуют сообща. Для греков это стало важным историческим уроком.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Фермопилы, Саламин и Платеи вошли в греческую память как примеры мужества, находчивости и верности долгу. Эти события рассказывали и помнили много поколений.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греки лучше поняли значение флота, дисциплины и удачного выбора местности. Этот опыт повлиял на дальнейшие конфликты между самими греческими государствами.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войны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Афин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стали главной морской силой Греции. Их флот защищал торговые пути и усиливал политическое влияние города среди союзников и соперников.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479 год до н. э.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 Платеях и Микале остановили персидское наступление. Греки сохранили независимость своих полисов и перехватили инициативу на море и на суше.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Эгейское море оживает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торговля на морских путях стала активнее, а греческие города получили больше возможностей для обмена товарами, людьми и идеями.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сохранила мощь, но потеряла часть влияния на западе Малой Азии. При этом соперничество между Афинами и Спартой вскоре стало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нашествия персидских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персов завершилось сохранением независимости греческих полисов и победой совместных усилий. Эти события доказали, что мужество, разумная тактика и единство могут изменить ход истории.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2026-06-01T00:09:13Z</dcterms:created>
  <dcterms:modified xsi:type="dcterms:W3CDTF">2026-06-01T00:09:13Z</dcterms:modified>
</cp:coreProperties>
</file>