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прямой и окружности: основные случаи взаимного расположения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прямая может встретиться с окружностью?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читать чертежи, доказывать свойства окружности и быстро определять, будет ли прямая касательной, секущей или внешней по сравнению радиуса и расстояния до центра.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взаимное расположение прямой и окружности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множество точек плоскости, которые находятся на одинаковом расстоянии от одной точки, называемой центром. Именно центр задаёт форму и размер всей фигуры.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любой точкой окружности. Диаметр проходит через центр и состоит из двух радиусов, поэтому он вдвое длиннее радиуса.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окружности. Она может лежать внутри круга и часто появляется как часть секущей, когда прямая пересекает окружность в двух точках.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величина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положение прямой, важно знать расстояние от центра до прямой. Именно его сравнение с радиусом позволяет сразу сделать правильный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 взаимного расположения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общих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не пересекает окружность, общих точек нет. Такой случай называют внешним положением прямой: она проходит вне окружности и не касается её.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имеет с окружностью только одну точку, это касательная. Она словно «едва касается» окружности и не проходит через её внутреннюю часть.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общие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пересекает окружность в двух точках, она называется секущей. Внутренний отрезок такой прямой образует хорду, а при проходе через центр — диаметр.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случаев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число общих точек связано с расстоянием от центра до прямой и названием прямой.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сравнение d и r полностью определяет взаимное расположение прямой и окружности.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и прямой в школьном курсе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точка касания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2494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касательная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с окружностью ровно одну общую точку. Эта точка называется точкой касания и служит главным ориентиром при решении задач на окружность.
</a:t>
            </a:r>
            <a:endParaRPr lang="en-US" sz="137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40762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всегда перпендикулярен касательной. Это свойство позволяет узнавать касательную по чертежу и доказывать правильность построения.
</a:t>
            </a:r>
            <a:endParaRPr lang="en-US" sz="1332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35657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перпендикулярна радиусу в его конце на окружности, то она является касательной. Поэтому в задачах важны не только рисунок, но и угол 90°.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отмечены центр окружности, радиус, точка касания и касательная. Такое изображение помогает сразу увидеть, что прямая соприкасается с окружностью только в одной точке.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радиусом и касательной равен 90°. Это основной признак касания, который удобно использовать как при проверке чертежа, так и при решении задач.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найден перпендикуляр к радиусу в его конце, можно уверенно заключить, что проведена касательная. Так геометрия связывает изображение и доказательство.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положение прямой относительно окружности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сравнении расстояния от центра до прямой с радиусом 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перпендикулярности радиуса и касательной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337782" y="1810700"/>
            <a:ext cx="32721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касается окружности, то радиус, проведённый в точку касания, перпендикулярен этой прямой. Это один из самых удобных признаков касательной в доказательствах.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37782" y="3376596"/>
            <a:ext cx="32721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перпендикулярна радиусу в его конце на окружности, то она касается окружности. В задачах это помогает не только доказывать, но и строить касательную.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общих точек и тип прямой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тип прямой меняется вместе с расстоянием от центра: чем меньше d относительно r, тем больше общих точек.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d и r сразу показывает, будет ли прямая внешней, касательной или секущей.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взаимное расположение прямой и окружности.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центра до прямой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Перпендикулярное 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прямой всегда измеряют по перпендикуляру. Для центра окружности это расстояние обозначают d и именно его сравнивают с радиусом, чтобы определить взаимное положение.
</a:t>
            </a:r>
            <a:endParaRPr lang="en-US" sz="1426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больше r, прямая проходит вне окружности и не имеет общих точек. При равенстве d и r она касается окружности, а при d меньше r пересекает её.
</a:t>
            </a:r>
            <a:endParaRPr lang="en-US" sz="1499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достаточно найти d и сравнить его с r. После этого можно сразу назвать прямую внешней, касательной или секущей и определить число точек пересечения.
</a:t>
            </a:r>
            <a:endParaRPr lang="en-US" sz="14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хорда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Секущей называют прямую, которая пересекает окружность в двух точках. Эти точки становятся границами отрезка, который можно выделить внутри окружности.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хорда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секущей, заключённая между точками пересечения, называется хордой. Хорда всегда соединяет две точки окружности и лежит внутри круга.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секущая проходит через центр окружности, полученная хорда становится диаметром. Диаметр — это самая длинная хорда, потому что он равен двум радиусам.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на чертеже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прямая входит в окружность с одной стороны и выходит с другой. Видно две точки пересечения, а значит, перед нами секущая. Участок между ними лежит внутри окружности и образует хорду.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посмотреть на рисунок, можно заметить, что не вся прямая важна для вывода. Решающее значение имеет её часть внутри окружности: именно она показывает, где находится хорда и как она связана с секущей.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секущая проходит через центр окружности. Тогда внутренний отрезок становится не просто хордой, а диаметром. На схеме это особенно наглядно, потому что линия делит окружность на две равные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прямая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37775" y="138122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пересечений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прямая не имеет с окружностью ни одной общей точки. На чертеже она расположена так, что даже при продолжении не входит в область окружности.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329750" y="2665264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внешней прямой — расстояние от центра до прямой больше радиуса. Именно поэтому окружность не может её пересечь и не касается её в одной точке.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329750" y="3949305"/>
            <a:ext cx="32721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удобно применять при проверке решений и чертежей. Если удалось показать, что d больше r, сразу можно сделать вывод: прямая внешняя, а общих точек нет.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положение прямой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сравнении расстояния от центра до прямой с радиусом 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касательную и секущую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прямая на рисунке выглядит как касательная, но на самом деле проходит через окружность в двух точках. Нужно всегда проверять не внешний вид, а число общих точек.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те 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 — сравнивать длину отрезка или всей прямой с радиусом. Правильно сравнивать только расстояние от центра окружности до прямой, то есть d.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перпендикуляр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касательной важно помнить её связь с радиусом в точке касания. Если прямая перпендикулярна радиусу в этой точке, это надёжный признак касательной.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сравнения d и r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сколько общих точек получается в каждом случае. Числовые значения помогают быстро увидеть связь между расстоянием до центра и положением прямой.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d по сравнению с r, тем больше вероятность пересечения окружности. Равенство даёт касание, а превышение радиуса означает внешнюю прямую.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по теме «взаимное расположение прямой и окружности»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трёх положений прямой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запомнить, как по сравнению d и r определить тип прямой, число общих точек и геометрическое название.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неравенство полностью определяет положение прямой относительно окружности. Поэтому сначала находят d, а затем сразу делают геометрический вывод.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 и прямой в школьном курсе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эта тема в геометрии и в жизни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в чертежах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Касательные и секущие часто встречаются в задачах про окружности, дуги и хорды. Они помогают понять, как расположены линии на рисунке и сколько точек пересечения существует.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построениях нужно точно определить расстояние от центра до прямой. Это позволяет доказать, что прямая касается окружности, либо показать, что она её пересекает.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есть у колёс, часов, мишеней и многих деталей механизмов. Поэтому понятия касательной и секущей помогают описывать реальные формы и их границы.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дальнейших 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для следующих разделов геометрии, где изучают свойства касательных и хорд. Она тренирует умение рассуждать по чертежу и делать точные выводы.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 — три разных случая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сравнить расстояние от центра окружности до прямой с радиусом, чтобы сразу определить её положение. Это простое правило помогает решать задачи, строить чертежи и доказывать свойства фигур.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2026-06-03T14:42:03Z</dcterms:created>
  <dcterms:modified xsi:type="dcterms:W3CDTF">2026-06-03T14:42:03Z</dcterms:modified>
</cp:coreProperties>
</file>