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Internet? Интернет как часть жизни и изучения английского языка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информация, общение, учёба, развлечения и безопасность.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пользуются интернетом каждый день: переписываются, смотрят видео, ищут ответы и делают задания. Эта тема помогает говорить об онлайн-общении, сайтах, устройствах и учёбе на английском через реальные примеры из 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уже рядом с каждым из нас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интернет стал глобальной сетью, без которой трудно представить учёбу, общение и повседневные дела.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млрд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пользовались интернетом в мире в 2024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Telecommunication Union (ITU), 2024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запрос проходит от устройства пользователя через сеть к серверу и обратно.
</a:t>
            </a:r>
            <a:endParaRPr lang="en-US" sz="135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Internet Works: путь сообщения от пользователя к серверу
</a:t>
            </a:r>
            <a:endParaRPr lang="en-US" sz="20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 обычном дне школьника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утра интернет помогает быстро проверить расписание, прогноз погоды и новые сообщения. Это экономит время и позволяет спокойно подготовиться к школе, не теряя нужную информацию.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интернет становится пространством для общения, музыки, фильмов и игр. Он помогает расслабиться, но требует разумного времени, чтобы отдых не мешал сну и домашним делам.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отдых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интернет нужен для электронного дневника, поиска фактов, работы со словарём и входа на учебные платформы. Так школьник может учиться более самостоятельно и уверенно.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днём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ноутбук делают интернет частью повседневного ритма. Значки school, chat, video, map и dictionary хорошо показывают, как разные задачи объединяются в одном устройстве.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связи всегда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людям решать разные задачи в одном месте: общаться, учиться, покупать, ориентироваться, отдыхать и работать.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сферы связаны между собой: один и тот же интернет-сервис может поддерживать и учёбу, и бытовые дела, и общение.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use the Internet for: основные сферы применения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интернет чаще всего нужен для общения и отдыха, но школьные задачи и поиск информации тоже занимают заметную долю.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ежедневным инструментом не только для развлечений, но и для учёбы и получения нужных сведений.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урока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причины использования интернета подростками
</a:t>
            </a:r>
            <a:endParaRPr lang="en-US" sz="22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Internet is important: главные причины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Нужную информацию можно найти за секунды, а не искать её по книгам часами. Это особенно полезно перед уроками, проектами и подготовкой к проверочным работам.
</a:t>
            </a:r>
            <a:endParaRPr lang="en-US" sz="1107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девятиклассников интернет особенно важен при выполнении домашних заданий, работе над проектами и повторении перед экзаменами. Он даёт быстрый доступ к объяснениям, примерам и тренировочным заданиям.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учёбе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Сайты, материалы и сервисы доступны в любое время, поэтому учиться и решать бытовые задачи можно тогда, когда это удобно пользователю, а не только по расписанию.
</a:t>
            </a:r>
            <a:endParaRPr lang="en-US" sz="1171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24/7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общаться с людьми из разных городов и стран почти мгновенно. Достаточно сообщения, звонка или видеосвязи, чтобы поддерживать контакт каждый день.
</a:t>
            </a:r>
            <a:endParaRPr lang="en-US" sz="1146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не мешают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включает короткое английское видео на планшете и сначала читает subtitles, а потом слушает речь. Так он быстрее замечает знакомые слова и запоминает новые выражения в реальном контексте.
</a:t>
            </a:r>
            <a:endParaRPr lang="en-US" sz="97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 субтитрами: понять и услышать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видео ученик проходит quizzes и короткие grammar videos, чтобы сразу закрепить правило. Рядом лежат заметки с новыми словами, поэтому учёба становится наглядной и более осознанной.
</a:t>
            </a:r>
            <a:endParaRPr lang="en-US" sz="1032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и задания: практика без пауз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online dictionary, школьник быстро проверяет перевод и произношение незнакомого слова. Затем он сохраняет его в flashcards и повторяет позже, чтобы не забыть значение перед уроком.
</a:t>
            </a:r>
            <a:endParaRPr lang="en-US" sz="1041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карточки: учить слова удобнее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изучение английского языка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поиск ответа часто занимает меньше минуты: достаточно открыть сайт, приложение или поиск на телефоне. Это изменило привычный способ учиться и готовиться к урокам.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сократил путь от вопроса до ответа: от долгого поиска в книгах к почти мгновенному доступу к материалам.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интернет ускорил доступ к знаниям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online: как изменилось общение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 мессенджерах стала привычным способом общения для школьников: можно быстро задать вопрос, уточнить домашнее задание или договориться о встрече после уроков.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Мгновенные сообщения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и видеозвонки помогают оставаться на связи с друзьями, родственниками и учителями, даже если люди живут в разных районах, городах или странах.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 и видеосвязь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важно знать лексику message, chat, call, video chat, contact и reply: эти слова часто встречаются в заданиях и в реальных онлайн-разговорах.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онлайн-общение в учебных группах и совместных проектах, где нужно быстро обмениваться файлами, идеями и комментариями, не теряя времени на долгие ожидания.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сценариям использования интернета для школьников.
</a:t>
            </a:r>
            <a:endParaRPr lang="en-US" sz="95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сервис может помогать и создавать проблемы — всё зависит от того, как им пользоваться.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полезен, когда пользователь проверяет информацию, умеет выбирать источники и контролирует время в сети.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and risks: плюсы и минусы интернета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подготовки школьных сообщений, докладов и проектов.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безопасно искать информацию в интернете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 появиться профессиям, которых раньше почти не было: web developer, content creator, blogger, online teacher, digital designer и social media manager.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data analyst связана с поиском закономерностей в больших объёмах информации, а это требует аккуратности, внимания к деталям и умения читать графики и таблицы.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интернет-профессий важны digital skills, teamwork и communication skills: специалистам нужно быстро учиться, объяснять свои идеи и работать в команде.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особенно полезен, потому что многие инструкции, программы, сервисы и профессиональные материалы сначала появляются именно на нём.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английский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таких специалистов часто включает ноутбук, камеру, наушники и несколько экранов, где одновременно видны код, тексты, статистика или план публикаций.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среда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новые профессии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Internet is not only for entertainment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Раньше: отдельные услуги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многие задачи решались только офлайн: нужно было идти в учреждение, ждать очереди или искать информацию в разных местах.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онлайн-сервисов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через интернет стало можно записаться к врачу, оплатить услуги, купить билет или выбрать маршрут без лишних поездок.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 учёбе и быту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Онлайн-платформы, навигация и облачные хранилища сделали домашнее обучение, поиск адресов и сохранение файлов намного удобнее.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часть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интернет работает как важная часть повседневной жизни, рядом с транспортом, электричеством и связью, а не только как источник развлечений.
</a:t>
            </a:r>
            <a:endParaRPr lang="en-US" sz="1255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мировые данные, а наглядный рост по годам: особенно заметно ускорение после распространения смартфонов.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мобильные устройства, тем чаще интернет становится постоянной частью повседневной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тенденции роста использования интернета; значения приведены в условном индексном формате для наглядности.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 мире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интернет помогает, а когда мешает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помогает, когда нужен быстрый поиск информации, онлайн-словарь или объяснение темы. Он экономит время и делает подготовку к урокам более удобной.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поиск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 для переписки, совместных проектов, обмена файлами и создания контента. Здесь интернет помогает делиться идеями и получать обратную связь.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творчество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начинаются, если человек слишком долго листает ленту, верит сомнительным сообщениям или проводит в сети поздно вечером вместо отдыха.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мешает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balance, habits, screen time, attention и sleep напоминают: интернет полезен только тогда, когда пользователь умеет управлять своим временем и вниманием.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новостей, сообщений в соцсетях и учебных материалов.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check information online: простая схема проверки
</a:t>
            </a:r>
            <a:endParaRPr lang="en-US" sz="24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сервис решает свою задачу, а вместе они делают интернет удобным для учёбы, общения и повседневных дел.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состоит из разных инструментов, и каждый из них помогает быстро выполнять отдельные жизненные задачи.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интернет-сервисов, используемых в школе и дома.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services that changed everyday life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Internet matters: главный вывод урока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важной частью жизни, потому что соединяет людей, помогает учиться и быстро получать нужную информацию. Для английского языка это ещё и источник слов, текстов, видео, аудио и реального общения.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2026-05-31T11:19:31Z</dcterms:created>
  <dcterms:modified xsi:type="dcterms:W3CDTF">2026-05-31T11:19:31Z</dcterms:modified>
</cp:coreProperties>
</file>