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1918–1939: западные демократии искали устойчивость после войны, кризиса и роста авторитаризма.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державы Запада между мировыми войнами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Первой мировой войны: новый порядок и старые противоречия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и другие договоры перекроили карту и ожидания безопасности. Германия теряла территории, новые государства спорили о границах и меньшинствах. В 1920-е США усиливали влияние, а Британия и Франция пытались удержать статус великих держав.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страна несла бремя долгов, а промышленность теряла конкурентоспособность. Сокращение экспорта и устойчивая нагрузка на бюджет усиливали ощущение «временной» нестабильности.
</a:t>
            </a:r>
            <a:endParaRPr lang="en-US" sz="122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держалась особенно высоко в угольной и текстильной отраслях. В отдельных регионах она превращалась в затяжную проблему, подталкивая рабочих к массовым действиям.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после войны: экономические трудности и социальные конфликты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стачка 1926 года стала крупнейшим трудовым конфликтом межвоенной Британии. Она обнажила столкновение интересов государства, профсоюзов и работодателей на фоне экономического давления.
</a:t>
            </a:r>
            <a:endParaRPr lang="en-US" sz="1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безопасность, политическая нестабильность и Народный фронт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стремилась прежде всего обезопасить границу с Германией. Одним из символов стала линия Мажино: строительство развернули в конце 1920-х. Такие проекты связывали надежду на сдерживание с задачей выиграть время.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Укрепления как ответ на страх перед войной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Народного фронта в 1936 году вывела на первый план социальные меры. Среди них были сокращение рабочего времени и расширение трудовых прав. Массовые выступления поддержали реформы и сделали их частью политической культуры.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фронт и социальные реформы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жизнь отличалась нестабильностью: кабинеты менялись часто, а правые и левые силы остро спорили о курсе. Кризис 1934 года усилил тревогу перед радикальными движениями и ростом уличного давления.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политика и частая смена кабинетов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потрясения 1929–1933 годов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проявлялся по-разному: спад в США был резче, во Франции — позднее, но везде он затрагивал промышленность и торговлю.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характер мирового кризиса: он распространялся через международные связи, а не оставался «локальной» проблемой США.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графика требуют уточнения по конкретному источнику (точные значения на рисунке не предоставлены пользователем).
</a:t>
            </a:r>
            <a:endParaRPr lang="en-US" sz="11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стала индикатором глубины кризиса. Именно на этом фоне Рузвельт развернул реформы Нового курса, чтобы стабилизировать экономику и смягчить социальный удар.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безработицы в 1933 году превратил экономический шок в массовую социальную катастрофу.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исторические обобщения по Великой депрессии; точное значение в источниках обычно приводится как около 25% (нужно сверить с выбранной базой данных/учебником).
</a:t>
            </a:r>
            <a:endParaRPr lang="en-US" sz="10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Великая депрессия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цепочки кризиса (обобщение событий 1929–1930-х годов)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1923 года обесценила сбережения и подорвала доверие к государству. Люди ощущали, что правительство и экономическая политика не способны защитить повседневную жизнь.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1920-х наступила относительная стабилизация, но она во многом держалась на иностранных кредитах. Из-за этого восстановление оставалось уязвимым к внешним потрясениям.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Веймарская республика и кризис демократии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партия использовала страх перед будущим, недовольство Версальской системой и дисфункцию коалиций. В итоге Гитлер пришёл к власти в 1933 году и начался демонтаж демократии.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1929 года безработица и политическая поляризация резко усилились. Радикалы смогли представить кризис как итог слабости парламента и провала прежнего курса.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02948"/>
            <a:ext cx="4348200" cy="24554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кризисы межвоенного периода и их последствия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экономические потрясения и политические переломы усиливали друг друга, разрушая послевоенную систему.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не были изолированными: финансовые удары запускали социальное напряжение, а политические решения закрепляли нестабильность.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событий межвоенного периода (по данным из исходного описания).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и слабость коллективной безопасности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могла обсуждать споры и принимать решения, но не располагала собственными вооружёнными силами. Реальная защита зависела от готовности великих держав действовать вместе.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собственной армии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Японии и Германии, а затем неспособность сдержать агрессию Италии и Германии показали пределы системы. Когда интересы расходились, решения Лиги оставались без принуждения.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Агрессоров не остановили вовремя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не смогла защитить мир в момент, когда крупные державы не хотели согласованных действий. Это превратило международные механизмы в слабую «витрину договорённостей».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 не стала действенной
</a:t>
            </a:r>
            <a:endParaRPr lang="en-US" sz="1133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не участвовали с самого начала, поэтому доверие к механизму безопасности было ограниченным. Это снижало вес решений Лиги в глазах конфликтующих сторон.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США изначально ослабило авторитет
</a:t>
            </a:r>
            <a:endParaRPr lang="en-US" sz="10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в оценках современников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и ожидание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победителей Версальские договоры означали закрепление нового порядка после войны и гарантию безопасности, прежде всего для Франции. В публичных дискуссиях акцент делался на контроле над виновниками и предотвращении повторения конфликта.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Побеждённые: унижение и спор о жёсткости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побеждённых договоры ассоциировались с территориальными потерями, репарациями и ощущением «диктата победителей». В западной печати спорили о репарациях, о принципе «виновности за войну» и о том, не спровоцируют ли чрезмерные требования новую войну.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режимы Европы в 1930-е годы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подавляющая часть европейских стран оказалась под влиянием авторитарных и тоталитарных моделей, тогда как демократические режимы сохранялись лишь в меньшинстве государств.
</a:t>
            </a:r>
            <a:endParaRPr lang="en-US" sz="1425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динамике классификаций видно: либеральная модель теряла устойчивость, а радикальные режимы укреплялись на фоне кризисов и разочарования в парламентской политике.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классификация (без точных процентов; показана доля государств по типу режима, конец 1930-х).
</a:t>
            </a:r>
            <a:endParaRPr lang="en-US" sz="11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политика умиротворения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1936 году Великобритания не предприняла решительных коллективных мер против выхода Германией за прежние ограничения. Это подтвердило стремление снизить напряжённость через уступки и диалог.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 — ремилитаризация Рейнской области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1938 году после требований Германии по Судетской области Лондон поддержал курс переговоров, приведший к передаче территории. Формально сохраняли «время для мира», но стратегически ослабляли сдерживание агрессора.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— Мюнхенское соглашение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давление на границы продолжалось, умиротворение всё чаще воспринималось как отсрочка конфликта, а не его предотвращение. Это усиливало ощущение, что агрессору дают пространство для дальнейших шагов.
</a:t>
            </a:r>
            <a:endParaRPr lang="en-US" sz="996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 — рост рисков при отсрочке решений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делала ставку на оборону и ожидание внешней поддержки, опираясь на линию Мажино. Такая стратегия исходила из необходимости «выдержать первый удар» и не допустить повторения масштабной войны.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Оборонительная логика и линия Мажино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кабинетов и внутренние кризисы мешали последовательности внешней линии. В результате Франция нередко реагировала на события осторожно и позднее, чем требовала динамика международного обострения.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Нестабильная внутренняя политика и запаздывание решений
</a:t>
            </a:r>
            <a:endParaRPr lang="en-US" sz="1049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 в Восточной Европе должна была компенсировать угрозу на востоке, но её реализация зависела от политической и военной согласованности. Демографические потери Первой мировой сужали пространство для долгой мобилизации.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ограничения реальных ресурсов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между обороной и политическим кризисом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Великой депрессии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быстро переходил в социальный кризис: массовая безработица влияла на политическое доверие и снижала возможности для стабильной повседневной жизни.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глубина кризиса различалась по странам, но его главный итог был общим: разрушение прежней занятости превращало экономические проблемы в социальные и политические.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ориентир: безработица в США в 1933 году (около 25%); для других стран использованы обобщённые сопоставимые индексы начала 1930-х (без привязки к единой абсолютной шкале).
</a:t>
            </a:r>
            <a:endParaRPr lang="en-US" sz="9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общество межвоенной эпохи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ускорилась модернизация повседневности: быстро росли кино и радио, распространялась массовая пресса, заметнее становились джазовые мотивы и городские развлечения.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западных обществ межвоенного периода характерным стал «двойной ритм»: культурный прогресс шёл параллельно кризису доверия к политике и институтам.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новыми технологиями и ощущением нестабильности проявлялся и в образе жизни: модерные формы досуга соседствовали с экономическими ограничениями и ростом социальной напряжённости.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усиливались тревожные ожидания, подпитываемые безработицей и политическим радикализмом. Люди чаще связывали будущее с возможностью повторения войны и потерей привычной защищённости.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демократии переходили к диктатуре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последовательного ослабления правового порядка в условиях кризиса (наиболее наглядно в Германии, Италии и Испании)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кризисы конца 1930-х годов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Австрии в 1938 году, расчленение Чехословакии после Мюнхенского соглашения и гражданская война в Испании показали, что коллективная безопасность распадалась под давлением силы и расчёта на уступки.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война стала не только столкновением идеологий, но и полигоном для практической апробации новой техники и тактики. Это ускоряло накопление опыта для будущих масштабных операций в Европе.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Агрессивные державы последовательно «проверяли границы допустимого», а западные правительства реагировали поздно и разнородно. Отсутствие единой позиции превращало кризисы в цепочку последующих шагов против слабых мест.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551029"/>
            <a:ext cx="4348200" cy="26408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 ведущих западных держав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отражали разные ответы на общий кризис международного порядка: согласованности действий не возникло.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приоритетов и инструментов мешало выработать общую линию. В итоге единый ответ на вызов кризиса не сложился, что усилило уязвимость демократического порядка.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событий межвоенного периода.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мировыми войнами ведущие державы Запада стремились сохранить мир, но столкнулись с наследием Версаля, экономической нестабильностью и ростом агрессивных режимов. Опыт показал: мир держится не только на договорах, но и на совместной готовности защищать безопасность.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межвоенного периода для ведущих держав Запада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2026-05-11T15:06:15Z</dcterms:created>
  <dcterms:modified xsi:type="dcterms:W3CDTF">2026-05-11T15:06:15Z</dcterms:modified>
</cp:coreProperties>
</file>