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темы и основные вопросы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576575" y="4365575"/>
            <a:ext cx="80316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4892325" y="622350"/>
            <a:ext cx="3715800" cy="328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новый империализм и его влияние на мировую историю начала XX 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начало эпохи империализма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характеризуется бурным ростом технологий и индустрии. Западные державы начинают активное расширение своего влияния через колонизацию Африки и Азии.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 особенности «Нового империализма»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7657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«Новый империализм» охватывает период с 1870 по 1914 годы и характеризуется быстрым расширением влияния европейских стран, США и Японии на зарубежные территории.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420900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черты периода: стремление контролировать природные ресурсы и открывать новые рынки сбыта для экономики.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265225" y="1294975"/>
            <a:ext cx="2302200" cy="307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прежнего колониализма акцент делается на военные возможности и развитую инфраструктуру, позволяющую эффективно управлять колониями.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— господство на морях и колониях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создала крупнейшую колониальную империю, охватывающую территории в Африке, Азии и Океании, что обеспечило ей мировое лидерство в экономике и военной мощи.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её колонии в Африке и Индокитае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владела значительными территориями в Северной и Западной Африке, а также в Юго-Восточной Азии, укрепляя экономические и политические позиции на международной арене.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игроки: Германия, США и Япония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активно стремилась к колониальным завоеваниям, США расширяли влияние в Тихом океане, а Япония становилась сильной азиатской державой с колониями и сферой влияния.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державы империалистической эпохи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3350" y="1640709"/>
            <a:ext cx="4164900" cy="18190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империи: сравнительная характеристика
</a:t>
            </a:r>
            <a:endParaRPr lang="en-US" sz="2329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колониальных владений в 1900 году по территории и населению, демонстрирующее ведущие позиции Великобритании.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значительно превосходит другие державы по размерам колониальных территорий и численности населения.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колониальных империй начала XX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мотивы нового империализма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страны инвестируют в инфраструктуру колоний, создавая железные дороги, каналы и порты для эффективной транспортировки ресурсов.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инвестиции усиливают экономическую зависимость колоний и закрепляют влияние метрополий над колониальными территориями.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Промышленным державам нужны сырьевые ресурсы — нефть, каучук, хлопок и металлы — для развития фабрик и производства.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предоставляют новые рынки сбыта, где продаются промышленные товары метрополий, поддерживая экономический рост.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2118" y="1499146"/>
            <a:ext cx="279038" cy="31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1312" y="1503496"/>
            <a:ext cx="310200" cy="310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98137" y="1534516"/>
            <a:ext cx="310200" cy="2481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53724" y="1503496"/>
            <a:ext cx="310200" cy="310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стимулы и национализм
</a:t>
            </a:r>
            <a:endParaRPr lang="en-US" sz="2500" dirty="0"/>
          </a:p>
        </p:txBody>
      </p:sp>
      <p:sp>
        <p:nvSpPr>
          <p:cNvPr id="16" name="Text 1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434948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Престиж и статус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Колониальная экспансия рассматривалась как показатель силы государства и его статуса среди великих держав мира.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4779787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потенциал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расширяли возможности для создания военных баз и увеличения военного присутствия в разных регионах мира.
</a:t>
            </a:r>
            <a:endParaRPr lang="en-US" sz="1300" dirty="0"/>
          </a:p>
        </p:txBody>
      </p:sp>
      <p:sp>
        <p:nvSpPr>
          <p:cNvPr id="19" name="Text 4"/>
          <p:cNvSpPr txBox="1"/>
          <p:nvPr/>
        </p:nvSpPr>
        <p:spPr>
          <a:xfrm>
            <a:off x="2607399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единство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Империя способствовала сплочению населения метрополии вокруг идеи национального превосходства и величия.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952206" y="2266575"/>
            <a:ext cx="1713300" cy="22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Проведение парадов и демонстрация военной мощи усиливали патриотизм и веру в исключительность собственной нации.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934" y="1104898"/>
            <a:ext cx="2082044" cy="18502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61161" y="1104898"/>
            <a:ext cx="2082044" cy="185025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7533" y="1104898"/>
            <a:ext cx="2082044" cy="185025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34346" y="1104711"/>
            <a:ext cx="2082465" cy="18506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784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Британии над ключевыми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заняла Египет, Судан, Кению и Южную Африку, обеспечив стратегический контроль над важными торговыми путями и ресурсами.
</a:t>
            </a:r>
            <a:endParaRPr lang="en-US" sz="1300" dirty="0"/>
          </a:p>
        </p:txBody>
      </p:sp>
      <p:sp>
        <p:nvSpPr>
          <p:cNvPr id="10" name="Text 2"/>
          <p:cNvSpPr txBox="1"/>
          <p:nvPr/>
        </p:nvSpPr>
        <p:spPr>
          <a:xfrm>
            <a:off x="2461161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Французское влияние в Северной и Западной Африке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удерживала территории Алжира, Марокко и Мадагаскара, расширяя своё присутствие на континенте и укрепляя позиции в Африке.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597533" y="3051375"/>
            <a:ext cx="207625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Германские владения в Намибии и Танзании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 контролировала Намибию и Танзанию, стремясь увеличить своё колониальное влияние и конкурировать с другими державами.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6734346" y="3051375"/>
            <a:ext cx="2076676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Бельгийский Конго — личная колония короля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Бельгия управляла Конго как личной собственностью монарха, активно эксплуатируя природные богатства региона.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 Африки: геополитическая карта
</a:t>
            </a:r>
            <a:endParaRPr lang="en-US" sz="2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3550" y="1278826"/>
            <a:ext cx="4206300" cy="2332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500" y="386175"/>
            <a:ext cx="8342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колониальные приобретения в Африке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5299125" y="1123175"/>
            <a:ext cx="34167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территориальные приобретения европейских держав в Африке к началу XX века отражены в таблице с указанием дат завоеваний.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1900 году карта Африки существенно изменилась благодаря активной колонизации европейскими державами.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373500" y="4050600"/>
            <a:ext cx="83424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колониальных администраций конца XIX века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981" y="1104169"/>
            <a:ext cx="2796681" cy="18517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1185" y="1104169"/>
            <a:ext cx="2796681" cy="18517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15543" y="1104169"/>
            <a:ext cx="2796681" cy="1851709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12" name="Text 1"/>
          <p:cNvSpPr txBox="1"/>
          <p:nvPr/>
        </p:nvSpPr>
        <p:spPr>
          <a:xfrm>
            <a:off x="419872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«красной линии» Британской империи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стремилась объединить свои колонии в Африке в единую цепочку от Каира до Кейптауна, что вызывало напряжённость с Францией и Германией.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259538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Фашодский кризис 1898 года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интересов Британии и Франции в Судане привело к дипломатическому конфликту, известному как Фашодский кризис, который чуть не спровоцировал войну.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103896" y="3051374"/>
            <a:ext cx="262005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Англо-бурские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между Британией и бурскими республиками в Южной Африке выявили жестокость борьбы за контроль над богатыми ресурсами региона.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Империалистические конфликты в Африке
</a:t>
            </a:r>
            <a:endParaRPr lang="en-US" sz="2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Англо-бурская война: пример империалистической конкуренции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Англо-бурская война (1899–1902) стала борьбой за контроль над богатой золотом и алмазами Южной Африкой между Великобританией и бурскими республиками. Конфликт отражал усиление экономических и политических амбиций Империи.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сопровождалась применением британцами тактики «выжженной земли» и созданием концентрационных лагерей, где погибло свыше 45 000 буров и местных жителей. Этот конфликт усилил критику империализма и поднял престиж бурских борцов.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Империалистическая борьба за Азию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96975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 и борьба за влияние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Русско-японская война 1904–1905 годов закончилась поражением России, что укрепило статус Японии как главной силы в Восточной Азии. Это сдвинуло баланс сил в регионе и увеличило напряжённость среди великих держав.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902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96975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владения Запада и Японии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Британия сохраняла контроль над Индией, Франция доминировала в Индокитае, а Япония расширяла свои территории после побед над Китаем и Россией. Формировались новые центры влияния в Тихоокеанском регионе, меняя карту азиатской политики.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военных союзов в Европе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829375" y="11531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был Тройственный союз 1882 года между Германией, Австро-Венгрией и Италией, нацеленный на взаимную защиту и укрепление позиций в европейской политике. Эта коалиция усиливала влияние Германии в регионе.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829375" y="3102575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возникла Антанта, сформированная России, Францией и Великобританией к 1907 году. Союзы обеспечивали поддержку, но одновременно усиливали напряжённость, превращая конфликты в общие военные угрозы накануне Первой мировой.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войны: напряжённость на Балканах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действия и территориальные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войны 1912–1913 годов велись между союзом балканских стран и османскими войсками, что привело к перераспределению территорий и росту амбиций отдельных государств на Балканах.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и противоречия между державами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национализма вызвало напряжённость между Австро-Венгрией, Сербией и Россией. Эти противоречия сформировали нестабильную ситуацию, которая стала одним из факторов, подталкивающих регион к масштабному конфликту.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0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к войне: Сараевский инцидент и начало конфликта
</a:t>
            </a:r>
            <a:endParaRPr lang="en-US" sz="2339" dirty="0"/>
          </a:p>
        </p:txBody>
      </p:sp>
      <p:sp>
        <p:nvSpPr>
          <p:cNvPr id="5" name="Text 1"/>
          <p:cNvSpPr txBox="1"/>
          <p:nvPr/>
        </p:nvSpPr>
        <p:spPr>
          <a:xfrm>
            <a:off x="259500" y="1098175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1914 года наследник австро-венгерского престола Франц Фердинанд был смертельно ранен сербским националистом в Сараево. Этот инцидент стал поводом для политического кризиса в Европе.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259500" y="3047981"/>
            <a:ext cx="40767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Австро-Венгрия предъявила ультиматум Сербии, который был отклонён, и началось обнародование объявлений войны. В итоге крупнейшие державы Европы втянулись в обширный военный конфликт, положивший начало Первой мировой войне.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4054" y="1013950"/>
            <a:ext cx="4163492" cy="3072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9500" y="386175"/>
            <a:ext cx="83970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военных расходов 1870–1914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59500" y="1217075"/>
            <a:ext cx="3828300" cy="26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рост расходов отражает стремление укрепить армии и оснащение. Гонка вооружений усилила напряжение и подготовила почву для военного конфликта.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бюджетов всех держав свидетельствует о милитаризации, которая стала важной предпосылкой Первой мировой войны.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259500" y="4238425"/>
            <a:ext cx="38283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военных бюджетов, 2023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6575" y="386175"/>
            <a:ext cx="82794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Марокканские кризисы: поддержка Антанты против Германии
</a:t>
            </a:r>
            <a:endParaRPr lang="en-US" sz="2102" dirty="0"/>
          </a:p>
        </p:txBody>
      </p:sp>
      <p:sp>
        <p:nvSpPr>
          <p:cNvPr id="5" name="Text 1"/>
          <p:cNvSpPr txBox="1"/>
          <p:nvPr/>
        </p:nvSpPr>
        <p:spPr>
          <a:xfrm>
            <a:off x="5291675" y="1098175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1905–1906 и 1911 годах произошли два кризиса вокруг Марокко, вызвавшие международные конференции. Германия пыталась воспрепятствовать усилению французского влияния в регионе, что вызвало дипломатическую напряжённость.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291675" y="3047976"/>
            <a:ext cx="34242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ответ Франция получила поддержку Антанты — Великобритании и России. Германия оказалась изолирована на международной арене, что укрепило союз Антанты и подготовило почву для будущих конфликтов.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76575" y="386175"/>
            <a:ext cx="80316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причины начала Первой мировой войны
</a:t>
            </a:r>
            <a:endParaRPr lang="en-US" sz="2434" dirty="0"/>
          </a:p>
        </p:txBody>
      </p:sp>
      <p:sp>
        <p:nvSpPr>
          <p:cNvPr id="4" name="Text 1"/>
          <p:cNvSpPr txBox="1"/>
          <p:nvPr/>
        </p:nvSpPr>
        <p:spPr>
          <a:xfrm>
            <a:off x="4829375" y="11264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Милитаризм поддерживал культ военной мощи и постоянную подготовку к войне, увеличивая вероятность применения силы при разрешении конфликтов.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829375" y="3075869"/>
            <a:ext cx="37788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союзов создавала обязательства, которые втягивали государства в международные конфликты, превращая локальные столкновения в глобальные войны.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576575" y="11264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Национализм возрос, способствовал укреплению национальной идентичности и стремлению к независимости, что усиливало внутренние и внешние конфликты между странами.
</a:t>
            </a:r>
            <a:endParaRPr lang="en-US" sz="1400" dirty="0"/>
          </a:p>
        </p:txBody>
      </p:sp>
      <p:sp>
        <p:nvSpPr>
          <p:cNvPr id="8" name="Text 5"/>
          <p:cNvSpPr txBox="1"/>
          <p:nvPr/>
        </p:nvSpPr>
        <p:spPr>
          <a:xfrm>
            <a:off x="576575" y="3075875"/>
            <a:ext cx="37140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Империализм проявился в борьбе за колонии и экономические ресурсы, что усиливало соперничество между великими державами, обостряя международные отношения.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022" y="1104832"/>
            <a:ext cx="2782372" cy="18503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9799" y="1104832"/>
            <a:ext cx="2782372" cy="18503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34487" y="1104832"/>
            <a:ext cx="2782372" cy="18503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15877" y="472527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283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Колоссальные человеческие потери и мобилизация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войне приняло участие более 70 миллионов человек. Около 10 миллионов погибли, а еще 20 миллионов получили ранения. Эти цифры отражают масштаб человеческой трагедии и изменения в военной тактике.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179799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четырёх империй и появление новых государств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Крах Российской, Германской, Австро-Венгерской и Османской империй привёл к образованию новых национальных государств на карте Европы, что изменило политический ландшафт региона.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034487" y="3051375"/>
            <a:ext cx="2774637" cy="154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Зарождение международных организаций и новая мировая политика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0684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Идея создания Лиги Наций возникла как попытка предотвратить будущие войны. Война стала уроком для мировой дипломатии и международных отношений в XX веке.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25050" y="386175"/>
            <a:ext cx="8491800" cy="45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5401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и значение Первой мировой войны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00" y="941547"/>
            <a:ext cx="4312500" cy="39461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29175" y="1241650"/>
            <a:ext cx="3778800" cy="335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нового империализма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империализм сформировал мировой порядок с конкурентными блоками и напряжённостью. Его последствия подготовили почву для Первой мировой войны и продолжают влиять на глобальные конфликты сегодня.
</a:t>
            </a:r>
            <a:endParaRPr lang="en-US" sz="359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2026-05-11T01:57:28Z</dcterms:created>
  <dcterms:modified xsi:type="dcterms:W3CDTF">2026-05-11T01:57:28Z</dcterms:modified>
</cp:coreProperties>
</file>