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Англия: сравнительный обзор пути объединения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государства Средневековья сформировали уникальные национальные традиции через объединение.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формирования национальных государств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Средневековья Франция и Англия состояли из разрозненных феодальных владений. Ослабление королевской власти и постоянные конфликты замедляли объединение, однако позднее правители начали проводить реформы для централизации власти и объединения земель.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 предпосылки объединения земель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этнических групп Средневековья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Англия состояли из различных народов: франков, норманнов, англосаксов и кельтов. Это этническое смешение повлияло на культуру и политическую структуру земель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королевской власти в IX–XII веках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IX–XII веков короли укрепляли власть, что способствовало объединению разрозненных земель в более крупные территории под единым управлением.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защиты и экономической 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отражать внешние угрозы и поддерживать экономический рост стала стимулом к объединению усилий феодалов под властью короля.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короли постепенно подчиняли крупных феодалов, сокращая их независимость и укрепляя королевскую власть, что стало ключом к формированию единого государства.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монархической власти во Франции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987 году Гуго Капет возглавил династию Капетингов, укрепив престол и начав централизованное управление королевством. Он реорганизовал сбор налогов и усилил королевское войско для защиты земель.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Англии под властью Вильгельма Завоевателя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Гастингсе и начало новой эры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1066 году Вильгельм Завоеватель, нормандский герцог, победил англосаксов и стал королём Англии, что объединило нормандские и англосаксонские земли под единой короной.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правовой и феодальной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Вильгельм ввёл новую систему управления и законов, которая укрепила центральную власть и заложила основы объединённого английского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Франции при Филиппе II Августе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английского влияния во Франции и рост королевской власти создали фундамент для сильного централизованного государства и укрепления французской монархии.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в конце XII — начале XIII века отбил у английских Плантагенетов Нормандию, Анжу и другие территории, значительно увеличив королевские владения.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парламента способствовало сбору налогов и принятию законов, что усилило централизованную королевскую власть и повысило участие сословий в управлении.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становление английского парламента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начал формироваться парламент как совет знати, рыцарей и горожан. В 1295 году созвали «образцовый парламент» с представителями всех сословий, заложивший основы законодательной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и национальное единство Франции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Продолжительная война между Францией и Англией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1314–1429 годах две страны вели Столетнюю войну, которая обострила национальные противоречия и стала проверкой сохранения французской независимости.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Жанны д’Арк в объединении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Жанны д’Арк под Орлеаном стала символом национального духа и единства, объединив французское общество вокруг короля и против внешней угрозы.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монархии 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ускорила централизирующие процессы, и королевская власть во Франции стала важным цементирующим фактором для формирования национального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внутренних трудностей централизации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распри между знатью и короной осложняли процесс объединения, требуя от монархов дипломатии и силы для установления порядка.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Централизованные органы власти позволили унифицировать законы и приказы, усилив контроль над территорией и населением, что стало важным этапом объединения.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 веку формирование королевского совета во Франции и парламента в Англии обеспечило более централизованное управление и принятие законов.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стал основой для развития английского парламентаризма и правового государства, стимулируя централизованное объединение и формирование национальных институтов.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хартия вольностей и её значение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знати в 1215 году король Англии подписал Великую хартию вольностей, ограничившую абсолютную власть монарха и закрепившую права баронов и церкви.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Алой и Белой розы и объединение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двух династий за престол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между Ланкастерами и Йорками длилась более трёх десятилетий. Борьба за английский трон приводила к многочисленным сражениям и переменам власти, ослабляя страну внутри.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династии Тюдоров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в 1487 году Генрих VII из рода Тюдоров объединил разрозненные дома. Его правление усилило королевскую власть и положило начало длительному периоду мира и стабильности.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Столетней войны: шаги к единству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 — окончание Столетней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Французы окончательно изгнали английские войска, что дало возможность сосредоточиться на внутреннем укреплении государства.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1457 год — реформы королевского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Начато совершенствование бюрократической системы для контроля над провинциями и налогообложения.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1470-е — распространение французского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становится главным языком администрации и элиты, способствуя национальному единству.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 год — укрепление монархии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короля Карла VIII подтверждает центризацию власти и расширяет влияние короля на всю территорию Франции.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 Англии и усиление централизма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отделение усилило контроль монарха над религиозными делами и государством, что способствовало созданию централизованной политической системы на базе королевской власти.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1534 году Генрих VIII объявил себя главой Англиканской церкви, что разорвало связь с Римом и укрепило независимость английской церкви от папства.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административных реформ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королевская бюрократия формировалась вокруг местных губернаторов, которые контролировали провинции и ограничивали власть феодалов.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развивали налоговую систему для финансирования армии и государственных нужд, что повышало силу государства.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система графств с шерифами обеспечивала выполнение королевских приказов и укрепляла связь между центром и регионами.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методов управления облегчало сбор информации и централизованное принятие решений на государственном уровне.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централизации: Франция и Англия к XVII веку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выделяется более абсолютной монархией, тогда как Англия сохраняет значительную роль парламента в управлении государством.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централизация во Франции привела к сильной королевской власти, в Англии баланс власти обеспечил развитие правового государства.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национальной идентичности позволило обеим странам усилить международное влияние и обеспечить внутренний порядок и развитие общества.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объединения для общества и государства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способствовала экономическому росту через развитие торговли и укрепление правовых норм, обеспечивших стабильность во всех регионах.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французская и английская модели государства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политические и социальные различия между двумя моделями правления в XVII веке.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характеризуется сильной королевской властью, Англия — системой с разделением и ограничением власти монарха.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политических систем, 2022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 средневекового объединения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Марсельеза — гимн национального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во время революции, Марсельеза стала символом борьбы за свободу и независимость. Она отражает долгую историю становления французской нации.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 Вестминстере — сердце английской 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исторический комплекс стал центром законодательной власти и примером развития парламентаризма, восходящего к средневековью.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и Биг-Бен — символы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башня, построенная к Всемирной выставке, и Биг-Бен, часть Вестминстерского дворца, отражают уникальные культурные и исторические традиции Франции и Англии.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централизации и создания национальных институтов в этих странах стал моделью для формирования современных европейских государств.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законодательства и институтов самоуправления во Франции и Англии оказало значительное влияние на политические системы других стран.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объединения стимулировали рост национального самосознания и реформы в различных европейских государствах в Новое время.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опыта Франции и Англии для Европы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единства: историческое наследие Франции и Англии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объединения показал, как важны реформы, компромиссы и укрепление институтов для построения сильного государства. Этот опыт остаётся актуальным в политическом развитии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2026-05-10T14:28:57Z</dcterms:created>
  <dcterms:modified xsi:type="dcterms:W3CDTF">2026-05-10T14:28:57Z</dcterms:modified>
</cp:coreProperties>
</file>