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состав, строение и рост костей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 — живая ткань, которая растёт, обновляется и остаётся прочной.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нужны кости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не только поддерживает тело, но и защищает внутренние органы, помогает двигаться и постоянно перестраивается. У детей кости особенно активно растут, потому что зоны роста ещё не закрыты полностью.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кости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составляют большую часть костной ткани и делают её твёрдой. Именно они помогают кости выдерживать давление и сохранять форму при нагрузке.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Коллагеновые волокна придают кости упругость и защищают её от ломкости. Благодаря им кость может немного изгибаться, не разрушаясь при обычных движениях.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 состав костной ткани и участвует в её обмене. С возрастом соотношение веществ меняется, поэтому кости становятся более жёсткими или, наоборот, более хрупкими.
</a:t>
            </a:r>
            <a:endParaRPr lang="en-US" sz="2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внешней форме кости могут отличаться по внутреннему составу и степени прочности.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часть обеспечивает твёрдость, а органическая — упругость и защиту от переломов при нагрузке.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веществ в костной ткани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усреднённые данные о составе костной ткани человека.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часть кости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кальция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соединения кальция и фосфора, которые откладываются в межклеточном веществе. Они делают костную ткань плотной и устойчивой к сжатию.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Гидроксиапатит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важнейших минеральных компонентов является гидроксиапатит. Его кристаллы заполняют пространство между волокнами и усиливают прочность костной ткани.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минеральных солей в кости, тем она твёрже и плотнее. Однако без органической основы такая кость легче ломается при резком ударе.
</a:t>
            </a:r>
            <a:endParaRPr lang="en-US" sz="2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Органическая часть отвечает за гибкость кости: без неё твёрдая ткань стала бы слишком хрупкой при изгибе.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20–25%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костной ткани приходится на органические вещества, прежде всего коллаген.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соотношение органических веществ в костной ткани.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69220"/>
            <a:ext cx="10121400" cy="51946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каждый компонент кости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кости работают вместе, поэтому прочность и эластичность зависят не от одного вещества, а от их сочетания.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прочна только тогда, когда в ней сбалансированы твёрдые, упругие и живые компоненты.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и функции костной ткани.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костной ткани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Остеобласты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строят новую костную ткань. Они образуют межклеточное вещество, а затем в нём начинают откладываться минеральные соли, которые укрепляют кость.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 находятся внутри уже сформированной костной ткани. Они поддерживают её жизнедеятельность, помогают сохранять структуру и участвуют в обмене веществ.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Остеокласты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разрушают старые или повреждённые участки кости. Благодаря их работе освобождается место для новой ткани и продолжается естественное обновление скелета.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костная ткань обновляется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 костной ткани по школьному курсу биологии.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длинной кости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Диафиз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средняя, удлинённая часть кости. В ней находится полость, где расположен костный мозг, а снаружи диафиз покрыт прочным компактным веществом.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утолщённые концы длинной кости. Они соединяются с другими костями и чаще содержат губчатое вещество, которое делает строение легче и удобнее для движения.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плотный слой выдерживает большие нагрузки. Он особенно важен там, где кость испытывает давление, удары и напряжение во время движения.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оболочка, которая покрывает кость снаружи. В ней проходят сосуды и нервы, а также находятся клетки, участвующие в росте кости в толщину и в её восстановлении.
</a:t>
            </a:r>
            <a:endParaRPr lang="en-US" sz="24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91800" y="3049875"/>
            <a:ext cx="73332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наружный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 образует твёрдую оболочку кости и особенно хорошо сопротивляется сжатию, удару и изгибу. Оно создаёт прочный каркас, который помогает костям сохранять форму при нагрузке.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32150" y="6075700"/>
            <a:ext cx="73332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внутренняя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Губчатое вещество расположено главным образом в эпифизах. Его перекладины образуют решётку с полостями, поэтому кость остаётся прочной, но не слишком тяжёлой для движений человека.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9" name="Text 3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и губчатое вещество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и питание кости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получает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кровеносные сосуды надкостницы к костной ткани поступают кислород и питательные вещества, а нервы делают её чувствительной к повреждениям.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повреждении надкостница активно участвует в заживлении: её клетки помогают образовать новую ткань и закрыть место перелома.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растёт в толщину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внутреннего слоя надкостницы образуют новые слои костной ткани, поэтому кость постепенно утолщается и становится крепче.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в зонах хрящевых пластинок между эпифизом и диафизом, поэтому после их окостенения увеличение длины почти прекращается.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рост приходится на детство и подростковый возраст, затем он резко снижается, потому что зоны роста закрываются.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кости в длину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возрастным особенностям роста костей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кость растёт в длину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роста кости в области хрящевой пластинки; школьная биологическая схема.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кости в толщину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слои 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слой надкостницы образует новые костные клетки, и снаружи кость постепенно нарастает. Это позволяет ей становиться толще и лучше выдерживать увеличивающуюся нагрузку.
</a:t>
            </a:r>
            <a:endParaRPr lang="en-US" sz="2729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изнутри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часть ткани со стороны полости кости разрушается и заменяется новой. Благодаря такому балансу кость не становится слишком тяжёлой, но сохраняет прочность.
</a:t>
            </a:r>
            <a:endParaRPr lang="en-US" sz="2639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нагрузке
</a:t>
            </a:r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Утолщение особенно важно, когда человек растёт и больше двигается. Чем сильнее мышцы и вес тела воздействуют на скелет, тем активнее кость укрепляет свои стенки.
</a:t>
            </a:r>
            <a:endParaRPr lang="en-US" sz="27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условия работают вместе: без питания, движения и отдыха костная ткань обновляется медленнее и хуже укрепляется.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вклад даёт кальций, но его действие особенно заметно при достатке витамина D, белка и регулярной активности.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здоровье костей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составлено по материалам школьной биологии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 укрепления костей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кальция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продукты, рыба и некоторые зелёные овощи помогают получать кальций, который нужен для минерализации костной ткани и её нормального роста.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витамина D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кальцию всасываться в кишечнике и использоваться организмом. Его недостаток мешает костям становиться плотными и крепкими.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 каркаса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Яйца, бобовые, орехи и другие белковые продукты нужны для образования коллагена — основы, на которой затем откладываются минеральные соли.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питании не хватает нужных веществ, кости хуже укрепляются, а у растущего организма может замедляться их правильное формирование.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костей и их заживление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переломе нарушается целостность костной ткани, и место повреждения быстро реагирует болью, отёком и ограничением движения. Организм сразу начинает защитное восстановление.
</a:t>
            </a:r>
            <a:endParaRPr lang="en-US" sz="2677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мозоли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зоне перелома появляется мягкая костная мозоль. Она соединяет части кости и создаёт основу для дальнейшего укрепления повреждённого участка.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и сращение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мягкая мозоль постепенно заменяется твёрдой костной тканью. Надкостница и соседние клетки помогают восстановить прочность и вернуть кости её форму.
</a:t>
            </a:r>
            <a:endParaRPr lang="en-US" sz="26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 разном возрасте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состав, плотность и рост костной ткани на разных этапах жизни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кости постепенно теряют способность быстро расти, но продолжают обновляться; в пожилом возрасте особенно важно сохранять их плотность.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 — живая и постоянно меняющаяся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не просто поддерживают тело: они растут, обновляются и приспосабливаются к нагрузке. Их здоровье зависит от питания, движения, витамина D, кальция и регулярного восстановления тканей.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2026-06-01T13:33:45Z</dcterms:created>
  <dcterms:modified xsi:type="dcterms:W3CDTF">2026-06-01T13:33:45Z</dcterms:modified>
</cp:coreProperties>
</file>