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океаны на поверхности Земли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поверхность нашей планеты?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7254" y="75"/>
            <a:ext cx="406524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Земли: суша и вода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образует огромные участки суши и водные пространства. Материки окружены океанами, а между ними находятся моря, проливы и перешейки. Именно поэтому на карте границы выглядят по-разному.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40575" y="258900"/>
            <a:ext cx="4941900" cy="10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материков Земли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940575" y="1577350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большой материк Земли. Он объединяет Европу и Азию, поэтому здесь особенно заметны различия природных условий, культур и плотности населения.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40575" y="225201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расположена по обе стороны экватора и известна жарким климатом. Здесь находятся обширные пустыни, саванны и крупные реки, поддерживающие жизнь многих регионов.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940575" y="2926681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Америка вытянуты почти через все климатические пояса. На них встречаются ледники, леса умеренного пояса, тропические леса и высокие горные системы.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40575" y="360134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материк, почти полностью скрытый под льдом. Здесь нет постоянного населения, а природа приспособлена к крайне суровым холодным условиям и сильным ветрам.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940575" y="427602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самый маленький материк, а Океания включает тысячи островов Тихого океана. Этот регион особенно интересен редкими, эндемичными видами растений и 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материков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материков сильно различается, поэтому их влияние на природу и расселение людей тоже неодинаково.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заметно превосходит остальные материки, а Австралия — самый небольшой. Разница между крайними значениями почти шестикратная.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справочные данные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пространство рекордов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крупнейшую площадь среди всех материков Земли. На одной территории здесь соседствуют очень разные природные зоны — от арктических пустынь до жарких степей и влажных лесов. Такое разнообразие делает материк особенно необычным.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высочайшего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Евразии находятся Гималаи, а среди них — Джомолунгма, или Эверест. Это высшая точка Земли, высота которой составляет 8848,86 м. Высокие горы влияют на климат, реки и образ жизни людей вокруг.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 людей и большие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Евразии живёт больше половины населения мира. Здесь расположены крупнейшие государства, огромные города и густонаселённые равнины. Поэтому материк играет ведущую роль в хозяйстве, транспорте и культурных связях между странами.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материк жаркого климата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 экватора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пересекается экватором, поэтому на материке много жарких районов. Солнечное тепло здесь ощущается почти круглый год, а смена сезонов выражена не так резко, как в умеренных широтах.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и другие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север Африки проходит Сахара — крупнейшая пустыня мира. Наряду с ней встречаются и другие сухие территории, где жизнь растений и животных приспособлена к нехватке влаги.
</a:t>
            </a:r>
            <a:endParaRPr lang="en-US" sz="1220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реки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и Конго входят в число самых известных рек Африки. Они обеспечивают водой населённые районы, поддерживают природу и служат важными путями для хозяйственной деятельности.
</a:t>
            </a:r>
            <a:endParaRPr lang="en-US" sz="12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материка заметно отличаются по площади, численности населения и природным условиям.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материк и чем разнообразнее его природные условия, тем сильнее различаются жизнь людей и хозяйственная деятельность.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справочные данные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Америка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до Арктики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простирается от холодных арктических районов до более тёплых широт. Поэтому здесь встречаются ледники, хвойные леса, степи и большие озёра.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перешеек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Северную и Южную Америку соединяет узкая полоска суши — Панамский перешеек. Он имеет большое значение для сухопутных связей и судоходства между океанами.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известна влажными экваториальными лесами. Амазонка и её бассейн создают условия для богатой природы, где обитает огромное число растений и животных.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западного края материка на тысячи километров. Это самая длинная горная цепь на суше, заметно влияющая на климат и природные зоны.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самый небольшой материк Земли. При этом она имеет очень своеобразную природу, потому что многие виды растений и животных развивались здесь изолированно.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объединяет множество островов Тихого океана. Между ними огромные расстояния, поэтому морские пути здесь особенно важны для связи людей и обмена товарами.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много эндемиков — организмов, которые не встречаются больше нигде в мире. Это делает Австралию и Океанию особенно ценными для изучения природы.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Австралии расположен Большой Барьерный риф — крупнейшая коралловая система на Земле. Она важна для морской жизни и требует бережного отношения.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 — ледяной континент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ледяной щит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Антарктида покрыта ледяным щитом, толщина которого местами достигает нескольких километров. Подо льдом скрыт материк с особым рельефом и суровыми условиями.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холодный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 — самый холодный материк Земли. Здесь господствуют сильные ветры, низкие температуры и долгие периоды полярной ночи, что делает жизнь крайне сложной.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постоянных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Постоянных городов на материке нет. Люди работают здесь только на научных станциях, где изучают погоду, лёд, животных и особенности природы Южного полюса.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помогает учёным понимать изменения климата на всей планете. Наблюдения за её льдами и атмосферой дают важные сведения о прошлом и будущем Земли.
</a:t>
            </a:r>
            <a:endParaRPr lang="en-US" sz="11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материки связаны между собой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суша, водные преграды и береговая инфраструктура формируют связи между материками.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океанов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различаются не только размером, но и ролью в природе: они влияют на климат, морские пути и распределение влаги на планете.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заметно превосходит остальные, а Северный Ледовитый — самый маленький; разница между крайними значениями очень велика.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географические данные о площади океанов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глубина показывает, насколько огромен и сложен Тихий океан: его дно изучено не полностью, а природные условия здесь особенно суровы.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о Марианской впадине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11 022 м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глубина Марианской впадины — самой глубокой точки Мирового океана.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и Индийский океаны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 севера на юг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вытянут вдоль нескольких климатических поясов, поэтому его воды и побережья заметно различаются по условиям.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торговли и погоды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океана влияют на морские перевозки, рыболовство и погоду на побережьях, где океанические воды переносят тепло и влагу.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широты Индийского океана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Индийского океана лежит в тропиках и субтропиках, поэтому он считается самым тёплым океаном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океанов по площади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океанов связана с их протяжённостью и положением на планете: самые крупные океаны занимают большую часть Мирового океана.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самым большим и самым маленьким океаном превышает 160 млн км², поэтому различия между ними очень велики.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географические данные о площади океанов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океанов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океанов помогает увидеть, чем они отличаются по размеру, глубине и природным условиям.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лидирует по площади и глубине, а Северный Ледовитый выделяется малым размером и ледовым покровом большую часть года.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географические данные об океанах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океаны влияют на климат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океанические течения и влажность воздуха меняют погоду и природные условия на суше.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Материки, океаны и жизнь человека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часто растут у берега, потому что здесь удобнее строить порты, развивать торговлю и связывать страну с другими регионами мира.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материков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материках сосредоточены полезные ископаемые, леса и плодородные почвы, которые определяют промышленность, сельское хозяйство и уровень развития стран.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дают людям рыбу, соль и транспортные пути, а также помогают перевозить грузы между материками быстрее и дешевле, чем по суше.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материка и близость океана влияют на климат, а значит — на то, какие культуры выращивают люди и как устроен их быт.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географические факты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считается самым высоким материком, потому что её поверхность скрыта под мощным ледяным щитом, который поднимает среднюю высоту суши.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влажный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получает много осадков: здесь расположен Амазонский лес, где жаркий и влажный воздух создаёт условия для богатой растительности.
</a:t>
            </a:r>
            <a:endParaRPr lang="en-US" sz="1235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сухие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пустынные территории формируются рядом с холодными течениями или в удалении от источников влаги, поэтому воздух там остаётся очень сухим.
</a:t>
            </a:r>
            <a:endParaRPr lang="en-US" sz="12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единая система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океаны образуют целостную поверхность Земли. Их размеры, положение и свойства определяют климат, природу, жизнь людей и морские связи между частями света.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2026-06-02T11:12:57Z</dcterms:created>
  <dcterms:modified xsi:type="dcterms:W3CDTF">2026-06-02T11:12:57Z</dcterms:modified>
</cp:coreProperties>
</file>