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Жанета: имя как литературный образ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где звучание, история и характер соединяются в одном слове.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имя в художественном тексте не просто называет героя: оно подсказывает его происхождение, социальную среду, авторское отношение и место в системе образов. Особенно выразительно работают редкие имена — они усиливают индивидуальность и запоминаемость персонажа.
</a:t>
            </a:r>
            <a:endParaRPr lang="en-US" sz="120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 литературе: почему они важны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Этимологическая основа имени «Жанета»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«Жанета» относится к международной группе форм, восходящих к древнееврейскому Yohanan; в основе лежит значение «Бог милостив», сохранившееся в разных языковых традициях.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латинскую и французскую традиции сформировались Jeanne, Jeannette и Jeanette; позже имя получило новые варианты в английской и русской передаче, не теряя общего смыслового ядра.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форме «Жанета» сочетаются историческая религиозная основа и мягкое, эстетически привлекательное звучание, поэтому имя воспринимается как редкое и выразительное.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древнееврейского корня к русской форме
</a:t>
            </a:r>
            <a:endParaRPr lang="en-US" sz="254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имя сохраняет смысловой центр при переходе между языками и традициями.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69188"/>
            <a:ext cx="368100" cy="3799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написания и произношения имени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передача звучит мягко и плавно; имя воспринимается как необычное, но понятное, поэтому легко запоминается и выделяется среди более привычных женских форм.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Джанет и Джанетта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звучание делает имя более международным; при передаче на русский язык меняется начальная согласная, но сохраняется узнаваемый ритм имени.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Стилевой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создают впечатление имени не бытового, а литературно окрашенного; графическая нестандартность помогает автору подчеркнуть индивидуальность персонажа.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Жанетта и Жаннет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написания ближе к французской и смешанной книжной традиции; удвоенные согласные усиливают ощущение торжественности и визуальной завершённости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одна и та же основа сохраняется в разных языковых формах и меняет только звучание и оттенок.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сохраняют общий корень и смысл, но различаются степенью мягкости, книжности и узнаваемости.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сопоставление форм имени в европейских традициях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формы имени в разных языках
</a:t>
            </a:r>
            <a:endParaRPr lang="en-US" sz="25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«Жанета» вызывает ощущение мягкости и внутренней собранности: в звучании имени нет резкости, поэтому оно легко связывается с деликатным, уравновешенным характером персонажа.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форма усиливает индивидуальность образа. Читатель воспринимает такое имя как примету особой судьбы, а не как нейтральную бытовую деталь.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имя звучит более изящно и «европейски», чем массовые разговорные формы, и это сразу задаёт культурный контекст образа.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глубина имени соединяется с современным эстетическим впечатлением, поэтому оно работает одновременно как знак традиции и как выразительный художественный выбор.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ассоциации имени в литературном восприятии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наглядное соотношение между привычными и редкими формами имени в культурном восприятии.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реже форма, тем сильнее её выделяющая функция в тексте: «Жанета» запоминается именно благодаря своей нестандартности.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для сравнительного анализа языковых форм имени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имени и его узнаваемость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может сразу задать читателю ориентиры: национальную среду, уровень речевой культуры, возрастной круг и возможный эмоциональный тон образа без дополнительных пояснений автора.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«Жанета» особенно уместна для героини с подчёркнутой индивидуальностью: редкая форма помогает выделить персонажа, сделать его заметным в системе образов и усилить художественную конкретность.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имя может работать как знак мягкости, утончённости или внутренней дистанции, а значит, становится не украшением текста, а полноценным средством характеристики.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 средство создания персонажа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 слышатся мягкие согласные и открытые гласные, поэтому оно воспринимается как плавное и певучее. Ритм слова остаётся цельным, а финальное звучание не обрывает, а мягко завершает интонацию.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изящность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имя выглядит тонко и необычно, особенно если оформить его каллиграфически. Такая подача подчёркивает редкость формы и усиливает впечатление лёгкости, пластичности и художественной выразительности.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образ имени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Жанечка и Жанеточка звучат теплее и доверительнее, поэтому обычно возникают в семейном или дружеском общении, где важны близость, забота и эмоциональная поддержка.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Жанюта добавляет разговорную мягкость и нередко подчёркивает ласковое отношение, а Жаня делает имя более коротким, повседневным и менее торжественным.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уменьшительного варианта зависит не только от привычки говорящего, но и от интонации: одно и то же имя может звучать нейтрально, нежно или почти интимно.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такие формы помогают показать дистанцию между персонажами, их родство, симпатию или конфликт, не прибегая к прямому объяснению чувств.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 и речевая среда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 имени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Жанета воспринимается как носитель европейского оттенка, поэтому оно легко связывается с образованностью, хорошим вкусом и вниманием к речевой культуре персонажа.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редкие имена нередко помогают автору создать образ героини с выраженной индивидуальностью, отличной от привычного литературного типа.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имя может также обозначать историческую эпоху, социальную среду и авторскую оценку: оно работает не только как обозначение человека, но и как культурный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словарное определение, а круг смыслов, которые возникают у читателя при встрече с именем в художественном тексте.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соединяет историческое значение и эстетическое впечатление, поэтому воспринимается одновременно как смысловой и звуковой художественный знак.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лингвистический и литературный анализ имени «Жанета»,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Семантическое поле имени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класс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уровне обучения школьник должен уметь объяснить, зачем автор выбирает необычную форму имени и как она влияет на образ героя.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этап, на котором редкое имя уже рассматривают как значимую художественную деталь, а не просто как элемент списка персонажей.
</a:t>
            </a:r>
            <a:endParaRPr lang="en-US" sz="1012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для 11 класса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73269"/>
            <a:ext cx="4332300" cy="16696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различаются частотность, звучание и стилистический эффект родственных вариантов имени в литературном восприятии.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реже форма, тем сильнее её выразительность: имя Жанета выделяет персонажа и делает образ более запоминающимся.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языковых вариантов имени по общеупотребительности и стилистике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имени «Жанета» с близкими формами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Жанета легко представить в минималистичной верстке: тонкий шрифт, светлый фон, мягкие линии и спокойная композиция усиливают впечатление изящества и внутренней собранности.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обложки или афиши уместны силуэт, лёгкий цветочный мотив или сдержанная европейская графика: такой визуальный ряд поддерживает литературный образ имени как редкого, мягкого и заметного.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имени в книге и на афише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воспринимается имя читателем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фонетика, графика и культурные ассоциации формируют художественное впечатление от имени.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сохраняет литературный интерес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Жанета привлекает внимание редкостью: необычная форма сразу выделяется в тексте и заставляет читателя вслушиваться в звучание имени.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сохраняет ценность благодаря благозвучию и исторической глубине: в нём соединяются религиозная традиция, культурная память и современное эстетическое восприятие.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литературы это удобный пример того, как одна языковая единица может одновременно обозначать персонажа, создавать атмосферу и нести дополнительный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основные свойства имени и показывает, почему они важны для литературного анализа.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звучание и редкость имени образуют единый художественный эффект, поэтому оно особенно ценно при интерпретации образа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 имени «Жанета»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имени «Жанета»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работает на образ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Жанета показывает, что собственное имя в литературе может быть не только обозначением персонажа, но и носителем смысла, настроения и культурной памяти, усиливающим художественную выразительность текста.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2026-05-20T03:23:32Z</dcterms:created>
  <dcterms:modified xsi:type="dcterms:W3CDTF">2026-05-20T03:23:32Z</dcterms:modified>
</cp:coreProperties>
</file>