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Арктика: самый холодный и уязвимый регион Земли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край Земли, где лед, ветер и жизнь тесно связаны.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Арктика и зачем ее изучают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окружает Северный полюс и объединяет океан, моря, острова и северные берега. Здесь особенно заметны полярный день и ночь, поэтому регион помогает понять связь климата, природы и жизни человека.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Арктики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 и мерзлота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года поверхность Арктики покрыта снегом, морским льдом и мерзлой почвой. Из-за вечной мерзлоты грунт медленно оттаивает, а растениям трудно закрепляться и получать достаточно тепла.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встречаются острова, ледники, прибрежные равнины и тундра. Рельеф часто открыт ветрам, а морские побережья и низкие равнины сильнее всего подвержены влиянию холода и штормов.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Бедная растительность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почти не растут, потому что лето короткое, а почвы бедные. Чаще всего здесь можно увидеть мхи, лишайники, низкие травы и карликовые кустарники, приспособленные к холоду.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Арктике заметно оживает летом, когда света становится больше. В это время быстрее растут растения, активнее кормятся животные и легче вести наблюдения за природой в прибрежных районах.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лед и его изменения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лед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морской лед расширяется, а летом сокращается. Поэтому Арктика постоянно меняет свой облик, и эта сезонность особенно хорошо заметна на спутниковых снимках и картах.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потепления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последние десятилетия площадь летнего льда уменьшилась. Это один из самых наглядных признаков того, что Арктика нагревается быстрее, чем многие другие части планеты.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 нужен животным как место охоты, отдыха и размножения. Когда его становится меньше, меняются пути миграций, условия питания и безопасность морских обитателей.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льда влияет и на судоходство: одни маршруты становятся доступнее, а риск для экосистем и прибрежных территорий возрастает. Поэтому изменения льда внимательно отслеживают ученые.
</a:t>
            </a:r>
            <a:endParaRPr lang="en-US" sz="117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температура и лед в Арктике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Индексная схема показывает, что потепление связано с более ранним таянием и более долгим теплым периодом.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Тренды движутся в одном направлении: температура растет, а лед сокращается, что усиливает изменения в природных условиях Арктики.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наблюдаемым тенденциям NASA, NSIDC и IPCC; индексные значения условны, 2000=100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Арктики и их приспособления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 мороз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медведь, песец и северный олень сохраняют тепло благодаря густому меху, плотному подшерстку или слою жира. Такие приспособления уменьшают потери тепла при сильном ветре и низких температурах.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льду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 и тюлень используют лед и льдины как площадки для отдыха, размножения и наблюдения за окружающей средой. Для них особенно важны стабильный лед и чистая вода.
</a:t>
            </a:r>
            <a:endParaRPr lang="en-US" sz="1098" dirty="0"/>
          </a:p>
        </p:txBody>
      </p:sp>
      <p:sp>
        <p:nvSpPr>
          <p:cNvPr id="11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имеет широкие лапы и толстый слой жира, что помогает ему передвигаться по льду и долго выдерживать холод. Тюлень, наоборот, хорошо ныряет и быстро плывет.
</a:t>
            </a:r>
            <a:endParaRPr lang="en-US" sz="1066" dirty="0"/>
          </a:p>
        </p:txBody>
      </p:sp>
      <p:sp>
        <p:nvSpPr>
          <p:cNvPr id="12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мигрируют вслед за кормом и погодой, а песец меняет окраску шерсти по сезонам. Это помогает скрываться, экономить энергию и лучше выживать в меняющейся среде.
</a:t>
            </a:r>
            <a:endParaRPr lang="en-US" sz="10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животных Арктики и их приспособлений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особенности строения помогают арктическим животным жить в холоде и добывать пищу.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животных есть свои способы сохранять тепло, передвигаться по снегу или льду и находить пищу в суровых условиях.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энциклопедии и учебные материалы по географии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планктон и основа жизни в Арктике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старт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Арктике наступает короткое лето, на поверхности воды быстро развивается фитопланктон. Он использует длинный световой день, чтобы начать цепочку питания, от которой зависят многие морские организмы и птицы.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корм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водоросли и планктон не бросаются в глаза, но без них не было бы богатой арктической жизни. Их поедают мелкие рачки, а затем рыба, тюлени и крупные хищники.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у 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выживают мхи, лишайники и низкие растения. Они растут медленно, зато помогают удерживать влагу в тундре и служат кормом для северных животных, особенно летом у побережий.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Арктики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энергия Солнца проходит через уровни арктической экосистемы летом.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Арктики и их традиционный образ жизни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народы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Арктике живут ненцы, чукчи, саамы, инуиты и другие коренные народы. Их образ жизни складывался в условиях холода, больших расстояний и сильной зависимости от природы.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Оленеводство, рыболовство и морской промысел помогали людям получать пищу и передвигаться по северным территориям. Эти занятия часто передавались в семьях из поколения в поколение.
</a:t>
            </a:r>
            <a:endParaRPr lang="en-US" sz="1185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мороз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защиты от холода используют теплую одежду, прочные жилища и подходящие способы передвижения. Важны умение ориентироваться в снегу, льду и ветре, а также взаимопомощь.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обряды, хозяйственные навыки и даже выбор одежды тесно связаны с северной природой. Для этих народов Арктика — не просто место жизни, а часть культурной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приспосабливается к жизни на Севере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2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арктических посёлках здания делают максимально утеплёнными и защищают от ветра. На вечной мерзлоте дома часто ставят на сваи, чтобы сохранить устойчивость и не допустить просадки фундамента.
</a:t>
            </a:r>
            <a:endParaRPr lang="en-US" sz="1165" dirty="0"/>
          </a:p>
        </p:txBody>
      </p:sp>
      <p:sp>
        <p:nvSpPr>
          <p:cNvPr id="10" name="Text 3"/>
          <p:cNvSpPr txBox="1"/>
          <p:nvPr/>
        </p:nvSpPr>
        <p:spPr>
          <a:xfrm>
            <a:off x="2001619" y="2011062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здесь велики, а дороги есть не везде, поэтому используют снегоходы, вездеходы, собачьи упряжки, суда ледового класса и самолёты. Выбор транспорта зависит от сезона и состояния льда.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3741637" y="201107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 зиму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особенно важно заранее доставить продукты, топливо, лекарства и запасные детали. В северных посёлках перебои поставок быстро становятся проблемой, поэтому планирование снабжения здесь очень точное.
</a:t>
            </a:r>
            <a:endParaRPr lang="en-US" sz="1144" dirty="0"/>
          </a:p>
        </p:txBody>
      </p:sp>
      <p:sp>
        <p:nvSpPr>
          <p:cNvPr id="12" name="Text 5"/>
          <p:cNvSpPr txBox="1"/>
          <p:nvPr/>
        </p:nvSpPr>
        <p:spPr>
          <a:xfrm>
            <a:off x="5481661" y="201052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населённых пунктов делает надёжную связь жизненно необходимой. Она помогает координировать перевозки, предупреждать о непогоде и быстро вызывать помощь в случае аварий или чрезвычайных ситуаций.
</a:t>
            </a:r>
            <a:endParaRPr lang="en-US" sz="1160" dirty="0"/>
          </a:p>
        </p:txBody>
      </p:sp>
      <p:sp>
        <p:nvSpPr>
          <p:cNvPr id="13" name="Text 6"/>
          <p:cNvSpPr txBox="1"/>
          <p:nvPr/>
        </p:nvSpPr>
        <p:spPr>
          <a:xfrm>
            <a:off x="7221679" y="201052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Севере требует постоянно учитывать морозы, метели, снежные заносы и короткий световой день. Именно поэтому режим работы, строительства и передвижения в Арктике сильно отличается от других регионов.
</a:t>
            </a:r>
            <a:endParaRPr lang="en-US" sz="11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 климат Земли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снег и холодные воды делают Арктику важной частью климатической системы. Даже небольшие изменения здесь заметны в погоде северного полушария.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льда и снега, тем слабее охлаждающая роль Арктики. Это влияет на температуру, осадки и течение воздушных масс в других регионах.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школьным материалам географии и данным климатических обзоров Арктики; значения на диаграмме отражают относительную значимость функций.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Арктики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шельф содержит крупные запасы нефти и природного газа. Их добыча требует сложных технологий, устойчивых платформ и особой защиты от льда, шторма и низких температур.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Рыбные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моря богаты рыбой, которая зависит от чистой воды, морского льда и состояния кормовой базы. Поэтому промысел здесь должен быть особенно осторожным и контролируемым.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арктических районах встречаются никель, медь, апатиты и другие полезные ископаемые. Освоение месторождений осложняют удалённость, короткая навигация и необходимость сохранять хрупкие экосистемы.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авария в холодной среде устраняется медленно: разлитое топливо, отходы или повреждение почв могут сохраняться долго. Поэтому добыча ресурсов в Арктике требует постоянного экологического контроля.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Арктика особенно уязвима к загрязнению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хозяйственная деятельность и суровый климат усиливают последствия загрязнения в северном регионе.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территории России и других стран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территории распределены между несколькими государствами. Таблица показывает, где проходят северные границы и какие районы относятся к Арктике.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не принадлежит одной стране. Для освоения, охраны морей и научных исследований здесь необходимо международное сотрудничество.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карты и школьные атласы по географии.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станции и исследование Арктики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Зимовка среди льдов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полярной станции всё подчинено погоде: ветер, мороз и снег влияют на каждый выход наружу. Учёные измеряют температуру, давление и состояние льда, а затем передают данные для прогнозов и карт погоды.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над Арктикой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орбиты особенно хорошо видно, как движутся льды и меняется их площадь. Спутниковые снимки помогают следить за ледовой обстановкой, морскими путями и крупными переменами в северной природе.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 воде и берегу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экспедиции и автоматические станции дают сведения о течениях, атмосфере и животных. Благодаря этим наблюдениям исследователи понимают, как меняется Арктика и почему эти изменения важны для всей Земли.
</a:t>
            </a:r>
            <a:endParaRPr lang="en-US" sz="10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изменения в Арктике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показывают, что изменения происходят одновременно: уменьшается лед, теплеет воздух и меняются условия для животных. Это особенно заметно летом.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процессы связаны: потепление ускоряет таяние, а уменьшение льда меняет среду обитания. Поэтому Арктика быстро реагирует на глобальные климатические изменения.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спутниковым наблюдениям и климатическим обзорам Арктики; диаграмма использует относительные показатели для сравнения процессов.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0700" y="1405550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0700" y="3057425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2856" y="1405550"/>
            <a:ext cx="231188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 Арктике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наука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обмениваются результатами наблюдений за льдом, погодой и животными. Такие данные помогают точнее понимать изменения в северной природе и делать более надёжные прогнозы.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морей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моря особенно чувствительны к загрязнению, поэтому страны согласуют меры по охране воды, берегов и морских животных. Это важно для устойчивости всей экосистемы.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Спасательные операции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Арктике расстояния большие, а погода меняется быстро, поэтому помощь часто возможна только совместными усилиями. Координация спасателей снижает риски для моряков, исследователей и жителей.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арктические животные живут в нескольких странах одновременно. Совместная охрана помогает сохранять их места обитания, миграционные пути и кормовую базу.
</a:t>
            </a:r>
            <a:endParaRPr lang="en-US" sz="1037" dirty="0"/>
          </a:p>
        </p:txBody>
      </p:sp>
      <p:sp>
        <p:nvSpPr>
          <p:cNvPr id="13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судоходство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движения судов нужны, чтобы уменьшить аварии в ледовых водах. Они помогают учитывать маршруты, толщину льда и сезонные ограничения на навигацию.
</a:t>
            </a:r>
            <a:endParaRPr lang="en-US" sz="10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сохранять Арктику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расхода энергии и топлива уменьшает количество вредных выбросов. Чем меньше загрязнение воздуха и воды, тем медленнее меняются условия в северной природе.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природопользование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добыча ресурсов, контроль за перевозками и соблюдение экологических норм снижают риск аварий. В Арктике ошибки особенно опасны, потому что природа восстанавливается медленно.
</a:t>
            </a:r>
            <a:endParaRPr lang="en-US" sz="1343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льдом, погодой, животными и атмосферой помогают принимать разумные решения. Когда люди понимают факты, им легче защищать регион и не допускать лишнего ущерба.
</a:t>
            </a:r>
            <a:endParaRPr lang="en-US" sz="1392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всех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связана с океанами, климатом и жизнью животных далеко за её пределами. Поэтому охрана Севера зависит не только от специалистов, но и от решений государств и 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Арктика: хрупкий север, важный для всей планеты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объединяет суровую природу, жизнь людей, богатства недр и важные климатические процессы. Сохранять этот регион значит заботиться не только о Севере, но и о будущем всей Земли.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2026-06-02T17:01:34Z</dcterms:created>
  <dcterms:modified xsi:type="dcterms:W3CDTF">2026-06-02T17:01:34Z</dcterms:modified>
</cp:coreProperties>
</file>