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гомотетии: как фигуры сохраняют форму при изменении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сохраняется, а размеры меняются в одинаковое число раз.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гомотетия важна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помогает понять, как фигуры могут увеличиваться или уменьшаться, оставаясь похожими. Она связывает чертежи, карты и модели с точными геометрическими правилами и пригодится при решении задач на подобие и масштаб.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гомотетии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задаётся центром O и коэффициентом k. Каждая точка A переходит в точку A′ по строгому правилу, связанному с прямой OA и расстоянием до центра.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k&gt;0, образ точки находится на том же луче, что и исходная точка. Направление от центра сохраняется, а меняется только масштаб.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A′ всегда лежит на прямой OA, а расстояние OA′ равно |k|·OA. Значит, изображение удаляется от центра или приближается к нему в одинаковое число раз.
</a:t>
            </a:r>
            <a:endParaRPr lang="en-US" sz="1085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k&lt;0, образ оказывается на противоположном луче. Центр O при этом остаётся неподвижным, поэтому гомотетия может менять не только размер, но и сторону расположения точки.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образ точки при гомотетии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точки A′ по центру O и коэффициенту k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преобразования точки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центр O, точку A и луч OA. Тогда сразу видно, откуда начинается построение и как определяется положение образа точки относительно центра.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 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k=2 показывает увеличение: точка A′ удаляется от центра вдвое дальше. При k=½ образ приближается к центру, сохраняя направление луча и общую конфигурацию.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не поворачивает луч и не меняет его направление как прямой. Меняется только расстояние от центра, а значит, сохраняется сам принцип расположения точки.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обозначить на схеме центр гомотетии, исходную точку, её образ и коэффициент преобразования. Такие подписи помогают быстро проверить, правильно ли выполнено построение.
</a:t>
            </a:r>
            <a:endParaRPr lang="en-US" sz="116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 что изменяется при гомотетии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свойств показывает, какие характеристики фигуры остаются неизменными, а какие зависят от коэффициента k.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сохраняет форму и подобие, но изменяет размеры; площадь меняется быстрее, чем длины.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гомотетии, школьный курс геометрии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k влияет на результат преобразования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 меняется только масштаб: от уменьшения до увеличения. Отрицательный коэффициент сохраняет размер, но меняет сторону расположения точек.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k определяет изменение размера, а знак — направление относительно центра.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«Гомотетия»
</a:t>
            </a:r>
            <a:endParaRPr lang="en-US" sz="9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2097743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не 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образа угол остаётся равным исходному. Поэтому у подобных многоугольников соответствующие углы совпадают, и это удобно при проверке построений.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были параллельны, то после гомотетии они тоже останутся параллельными. Преобразование не нарушает их взаимное положение на плоскости.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не искажается: она становится больше или меньше, но сохраняет тот же общий вид. Именно поэтому гомотетия тесно связана с подобием фигур.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углов и параллельности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и отрицательный коэффициент гомотетии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k&gt;0 точка переходит на тот же луч, что и исходная. Это означает, что направление от центра не меняется, а фигура только растёт или уменьшается.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k&lt;0 образ точки оказывается по другую сторону от центра. Такое преобразование не просто меняет размер, но и переносит точку через центр O.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k=1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k=1, каждая точка остаётся на своём месте. Фигура полностью совпадает с исходной, поэтому гомотетия в этом случае не даёт видимого изменения.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k=-1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k=-1 получается центральная симметрия относительно точки O. Все расстояния сохраняются, но каждая точка переходит на противоположную сторону от центра.
</a:t>
            </a:r>
            <a:endParaRPr lang="en-US" sz="10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гомотетия связана с подобием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от преобразования плоскости к подобию и пропорциям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70" y="1835776"/>
            <a:ext cx="4771781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коэффициента гомотетии и результата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и модуль коэффициента влияют на образ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коэффициента задает масштаб, а знак определяет, по какую сторону от центра окажется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гомотетии: теоретические правила преобразования плоскости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длина и площадь при разных значениях k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величин помогает увидеть, что площадь реагирует на изменение масштаба сильнее, чем длина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меняются пропорционально |k|, а площадь — по закону k², поэтому при увеличении фигуры она растет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при гомотетии: длина умножается на |k|, площадь — на k²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на координатной плоскости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гомотетии находится в начале координат, то каждой точке A(x, y) соответствует точка A′ с координатами, зависящими от одного коэффициента.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формула помогает быстро проверять построения и решать задачи, где вершины многоугольника уже заданы числами, без дополнительного чертежа.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умножение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обе координаты умножаются на k: A(x, y) переходит в A′(kx, ky). Это удобно, потому что сохраняется простое правило для всей фигуры.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больше 1 координаты по модулю увеличиваются, а при 0&lt;k&lt;1 уменьшаются. Если k отрицателен, образ оказывается на противоположной стороне от центра.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гомотетии для координат, длин и площадей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показывают, как гомотетия влияет на положение точки и размеры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меняются напрямую, а размеры фигуры — по разным законам: линейно для длины и периметра, квадратично для площади.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гомотетии для точки, отрезка и фигуры в координатной записи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маленький отрезок может обозначать большое расстояние на местности. Формы рек, дорог и границ сохраняются, хотя размеры уменьшаются в одном и том же масштабе. Это наглядный пример гомотетии в повседневной жизни.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и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 повторяет очертания настоящего дома, но выглядит меньше. То же самое происходит с моделями техники и архитектурными проектами: пропорции сохраняются, а все детали уменьшаются или увеличиваются одинаково.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 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фотографию растягивают или уменьшают на экране, ее форма остается узнаваемой. Меняется только масштаб, поэтому человек сразу видит знакомый объект, даже если он стал больше, меньше или отражен относительно центра.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многоугольника при гомотетии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проведении лучей от центра и переносе каждой вершины по одному правилу.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гомотетией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учитывать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смотрят только на модуль коэффициента и забывают про знак. Из-за этого точку строят не на том луче и получают неверное расположение образа.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полученные точки не в том же порядке, что и у исходного многоугольника, фигура исказится. Тогда проверка по углам и сторонам уже не сработает.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262723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Смешивать с другими преобразованиями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не является поворотом или отражением. Ее главная особенность — изменение масштаба относительно центра, поэтому важно не подменять одно преобразование другим.
</a:t>
            </a:r>
            <a:endParaRPr lang="en-US" sz="10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312" y="1835776"/>
            <a:ext cx="4091897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свойств гомотетии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свойства сохраняются, а какие зависят от коэффициента.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сохраняет форму, но не размеры; при |k|≠1 получаются подобные, а не равные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гомотетии из курса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гомотетия дает равные фигуры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случаи с |k|=1 сохраняют размеры. Остальные значения меняют масштаб, даже если форма остается похожей.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фигуры получаются при k=1 и k=-1; при k=2 и k=½ сохраняется лишь подобие.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гомотетии: равенство фигур возможно только при |k|=1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Гомотетия: масштаб без потери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Гомотетия показывает, как одна и та же фигура может стать больше, меньше или перейти на другую сторону от центра, оставаясь похожей и сохраняя свои углы.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2026-06-03T11:31:00Z</dcterms:created>
  <dcterms:modified xsi:type="dcterms:W3CDTF">2026-06-03T11:31:00Z</dcterms:modified>
</cp:coreProperties>
</file>