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«Очень-очень вкусный пирог»: смешной текст о радости, ожидании и игре со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смешной текст о пироге, который радует и удивляет.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Нина Гернет и Даниил Хармс умели делать слово звучным, ярким и запоминающимся. Их короткие тексты легко читать вслух: в них есть ритм, повтор и неожиданная шутка. Именно так обычный пирог превращается в весёлую сценку.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Нина Гернет и Даниил Хармс: мастера ритма и шутки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051" y="1639059"/>
            <a:ext cx="28062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тексте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стоит пирог. Он сразу привлекает внимание и задаёт настроение всей истории, потому что вокруг него строится разговор, ожидание и весёлое оживление.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Вкусное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показан как желанное угощение, которое хочется поскорее попробовать. Обычная еда становится причиной радости, а простая бытовая ситуация — началом смешного сюжета.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нетерпение: всем хочется, чтобы пирог оказался скорее на столе. Это знакомое детям чувство делает историю близкой и понятной.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описаны с улыбкой и лёгким преувеличением. Поэтому маленькая история звучит не как обычный рассказ, а как забавная словесная игра.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в центре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в этом произведении важен не только как еда. Он становится центром маленького события, вокруг которого собираются радость, разговор и ожидание вкусного кусочка.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как главный образ текста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и тёплый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легко представить: тёплая кухня, румяная выпечка, домашний стол. Всё это создаёт ощущение уюта и делает текст особенно близким детям.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здесь не злое, а доброе. Поэтому младшим школьникам легко понять шутку: она похожа на весёлую игру словами и интонацией.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потому, что о самом обычном пироге говорится как о настоящем событии. Такое преувеличение делает историю нарядной и неожиданной.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усиливают повторяющиеся слова и бодрый тон. Текст словно подмигивает читателю и приглашает улыбнуться вместе с героями.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кажется смешным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082" y="1565209"/>
            <a:ext cx="296363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82" y="3277684"/>
            <a:ext cx="296363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082" y="3277684"/>
            <a:ext cx="296363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в стихотворении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сразу цепляют слух. Они делают текст похожим на песенку, которую легко досказать вместе с автором.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читаются ровно и бодро. Из-за этого стихотворение звучит живо, а не как спокойный прозаический рассказ.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одному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снова и снова возвращаемся к пирогу. Это помогает понять, что именно он управляет настроением всей маленькой истории.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 делают строки удобными для чтения вслух. Ребёнку проще запомнить текст, когда он звучит как весёлая считалка.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автора создали текст, который легко читать вслух и приятно запоминать.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Нины Гернет и Даниила Хармса помогла соединить ритм, повтор и шутку в одном коротком произведении.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Гернет и Д. Хармс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любопытство: что же такого особенного в пироге, что он становится главным героем короткой истории?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произведение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чувствуется нетерпение. Очень хочется поскорее увидеть угощение и представить, каким оно будет на вкус.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ожиданием приходит радость. Простая выпечка вызывает улыбку, будто дома готовится маленький праздник.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остаётся тёплое, доброе настроение. Текст не тревожит, а мягко веселит и оставляет ощущение уютного счастья.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кухня перед угощением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хорошо смотрится светлая кухня, где на столе уже стоит большой пирог. Вокруг него — тарелки, салфетки и добрые лица. Такая сцена сразу передаёт ожидание праздника и спокойный домашний уют.
</a:t>
            </a:r>
            <a:endParaRPr lang="en-US" sz="107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как повод для улыбки
</a:t>
            </a:r>
            <a:pPr algn="ctr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может показать момент, когда все смотрят на выпечку с радостным нетерпением. У героев широкие глаза, лёгкие улыбки и живые жесты. Тогда становится понятно: здесь важно не только угощение, но и весёлое ожидание.
</a:t>
            </a:r>
            <a:endParaRPr lang="en-US" sz="99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Аромат, который почти виден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иллюстрация передаёт не только сам пирог, но и атмосферу вокруг него. Румяная корочка, мягкий свет, тёплые цвета и уютный стол помогают почувствовать запах домашней выпечки и радость семейного чаепития.
</a:t>
            </a:r>
            <a:endParaRPr lang="en-US" sz="1028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и запах выпечки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смешной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одного пирога вырастает весёлая сценка.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стихах герои обычно самые обычные: дети, родители или вся семья. Именно простота делает их близкими читателю и помогает сразу представить знакомую домашнюю сцену.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подходят для такого текста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ведут себя естественно, без сложных поступков и длинных объяснений. Их радость, удивление и нетерпение выглядят немного смешно, поэтому история легко вызывает улыбку.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это особенно понятно: герои похожи на людей из повседневной жизни. Благодаря этому текст звучит тепло, просто и очень по-доброму.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к концу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настроение спокойное: читатель только замечает пирог и сразу хочет узнать о нём больше.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растёт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внимание всё сильнее сосредоточивается на угощении, и ожидание становится заметнее и живее.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шутки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усиливают нетерпение, а обычный пирог начинает звучать как очень важное событие.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смешной и радостный эффект, который оставляет улыбку и ощущение весёлой игры.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автора создали это весёлое стихотворение вместе.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важно, потому что в коротком тексте особенно заметны общий ритм, звучание слов и дружная работа двух писателей.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Гернет и Д. Хармс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Пирог, который собрал всех за столом
</a:t>
            </a:r>
            <a:pPr algn="ctr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рисунка можно показать большой румяный пирог, а вокруг — детей и взрослых, которые смотрят на него с улыбкой. Тёплый свет кухни, тарелки и домашние детали сразу создадут атмосферу ожидания и уюта.
</a:t>
            </a:r>
            <a:endParaRPr lang="en-US" sz="1080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ожидание перед угощением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вариант — изобразить героев в выразительных позах: кто-то тянется вперёд, кто-то широко раскрывает глаза, кто-то радостно улыбается. Такая сцена передаст нетерпение, весёлое удивление и ощущение, что пирог стал главным событием дня.
</a:t>
            </a:r>
            <a:endParaRPr lang="en-US" sz="107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выглядеть иллюстрация к тексту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едой и угощением, делают образ пирога особенно ясным. Ребёнок легко представляет тёплую выпечку, если слышит знакомые и вкусные названия.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вкус и аромат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ощущение вкуса и ожидания. Когда одно и то же слово возвращается снова, оно будто подсказывает: именно пирог здесь главный и самый желанный.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увидеть пирог почти глазами: румяный, горячий, домашний, аппетитный. Такие слова добавляют тексту яркость и делают его очень живым.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звучным словам читатель словно чувствует аромат выпечки. Поэтому короткое стихотворение кажется не только смешным, но и очень вкусным по настроению.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530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подходит второклассникам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запутанных событий: всё строится вокруг одного знакомого предмета — пирога. Это помогает детям быстро понять, о чём идёт речь, и не теряться в чтении.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повторяющиеся слова и звучные созвучия делают стихотворение похожим на игру. Его приятно читать вслух, потому что оно легко ложится на слух.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тексте понятна детям 8–10 лет: обычное угощение становится поводом для радости. Такой юмор не требует объяснений и вызывает улыбку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похожим на игру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построена по последовательности: от простого сюжета к звуковой игре и смешному финалу.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смешная история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радость можно найти в самой простой вещи. Иногда достаточно вкусного пирога, чтобы обычный день стал особенно тёплым и запоминающимся.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как важно замечать домашний уют, доброе настроение и весёлое общение. Совместная улыбка делает даже маленькое событие по-настоящему радостным.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 слушать слова и замечать их звучание. Ритм, повторы и шутка помогают понять, что язык может быть не только точным, но и очень весёлым.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стихотворения — румяный пирог, который сразу притягивает внимание и становится центром всей истории. Он соединяет домашний уют, аппетит и весёлое нетерпение.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текста — вкусный пирог и радостное ожидание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образ помогает понять главную мысль: простая вещь может подарить большое удовольствие. Для иллюстрации особенно подойдёт тёплая сцена с пирогом в центре и радостными лицами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маленький пирог, большое весёлое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«Очень-очень вкусный пирог» — короткое и очень звучное стихотворение о радости, ожидании и шутке. Оно легко запоминается и оставляет тёплую улыбку после чтения.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2026-05-24T06:02:33Z</dcterms:created>
  <dcterms:modified xsi:type="dcterms:W3CDTF">2026-05-24T06:02:33Z</dcterms:modified>
</cp:coreProperties>
</file>