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сечений параллелепипеда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объёмную фигуру на плоском чертеже?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сечения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помогают читать пространственные чертежи, находить невидимые линии и понимать, как плоскость делит параллелепипед на многоугольник. Эта тема развивает пространственное мышление и точность построений.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сечение и как оно образуется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пересекает тело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появляется там, где плоскость проходит через поверхность параллелепипеда. Она затрагивает только те грани, с которыми действительно имеет общие точки.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гранях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линия пересечения плоскости с гранью становится частью будущего многоугольника. Поэтому строят не случайные отрезки, а только те, что лежат на поверхности тела.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найденные точки соединены по граням, получается замкнутый контур. Он не выходит за пределы параллелепипеда и целиком принадлежит его поверхности.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поверхности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не существует отдельно от фигуры: оно как будто «вырезает» кусок поверхности. Именно поэтому важно следить, на какой грани находится каждая сторона.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того, как образуется сечение, помогает не угадывать ответ, а шаг за шагом находить его по точкам, рёбрам и пересечениям 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сечения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через три точки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задают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точки не лежат на одной прямой, через них проходит единственная плоскость. Это позволяет однозначно определить положение будущего сечения в пространстве.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могут быть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точки берут на рёбрах, в вершинах или на диагоналях граней. Важно только, чтобы они действительно принадлежали параллелепипеду и не были расположены на одной линии.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строится контур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данные точки, затем ищут, какие грани пересекает плоскость, и соединяют точки по поверхности тела. Так получают замкнутый многоугольник сечения.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чаще всего получаются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она показывает, какие сечения школьники встречают чаще всего при решении задач.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Четырёхугольные сечения наиболее типичны; более сложные многоугольники встречаются реже и требуют аккуратного учёта всех пересечённых граней.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школьной геометрии; условная сравнительная шкала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сечение возникает, когда плоскость замыкается после трёх пересечений и больше не заходит на другие грани параллелепипеда.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обычно достаточно, чтобы построить треугольник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сечений в школьной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Четырёхугольное сечение как самый частый случай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пересечённые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появляется, когда плоскость проходит через четыре грани тела. Это самый распространённый случай в задачах на прямоугольный параллелепипед.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или 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прямоугольного параллелепипеда такое сечение часто выглядит как параллелограмм, а при особом расположении плоскости — как прямоугольник.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нередко оказываются параллельными, потому что лежат в параллельных гранях. Это важный признак, который помогает проверить построение.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числа пересечённых граней и вида сечения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количество пересечённых граней с формой многоугольника.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задачах число сторон сечения обычно совпадает с числом пересечённых граней: чем больше пересечений, тем сложнее форма.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сечений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как главный ориентир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грани параллельны, то линии их пересечения с одной и той же плоскостью тоже будут параллельны. Это помогает находить недостающие стороны сечения.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подсказывает, какие отрезки должны быть одинаково направлены. Если в чертеже это нарушено, значит, построение выполнено неверно.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в четырёхугольниках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четырёхугольных сечениях и в прямоугольном параллелепипеде это свойство встречается чаще всего. Оно позволяет быстро понять, где расположены противоположные 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сечения по точкам на рёбрах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задаётся точкой на ребре и последовательно проводится через грани параллелепипеда до замкнутого многоугольника.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360" y="2128402"/>
            <a:ext cx="192150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диагоналей в задачах на сечение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помогает задать положение плоскости точнее, чем одно ребро. По ней проще понять, какие грани будут пересечены и в каком направлении пойдёт линия сечения.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плоскость проходит через диагональ, она соединяет противоположные вершины тела. Это часто делает сечение более симметричным и облегчает поиск остальных точек пересечения.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из точек не лежит на ребре, диагональ грани становится удобной опорой. Она подсказывает, где искать следующую точку на соседней грани.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помогают сверить рисунок: если полученная фигура согласуется с ними по положению и направлению, построение, как правило, выполнено верно и без лишних отрезков.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параллелепипеда влияет на форму сечения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между рёбрами и выбор плоскости меняют форму сечения даже при одинаковых заданных точках. Поэтому сначала определяют не только точки, но и взаимное положение граней.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параллелепипеда чаще возникают более правильные фигуры, а для наклонного — менее симметричные. Форма сечения всегда зависит от пересечения граней.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школьной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сечений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через внутренность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нужно соединять только по поверхности граней. Если провести отрезок через внутреннюю часть тела, он не будет частью сечения и приведёт к неверному ответу.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скрытых рёбер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точки пересечения находятся на невидимых рёбрах. Если их не отметить, фигура получится незамкнутой или будет построена не полностью.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стороны можно считать параллельными автоматически. Перед ответом важно проверить, действительно ли они лежат в параллельных гранях и имеют одно направление.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разных поверхностей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точки выглядят близко на рисунке, но принадлежат разным граням. Их нельзя соединять без проверки, иначе сечение перестаёт соответствовать пространственной фигуре.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построения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сечение действительно принадлежит параллелепипеду и построено без лишних линий.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сторона лежит на своей грани и все точки принадлежат телу, построение можно считать корректным.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построения сечений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через середины рёбер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Найдены середины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середины заданных рёбер. Эти точки удобно использовать как опорные, потому что они делят отрезки пополам и хорошо видны на чертеже.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Проводятся 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параллельные прямые и равные отрезки, чтобы найти следующие пересечения на соседних гранях. Такой приём делает построение аккуратным и 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Получается симметричная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параллелепипеде такие задачи часто дают параллелограмм или прямоугольник. Симметрия помогает быстро проверить, не допущена ли ошибка в построении.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построения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убедиться, что все точки и отрезки сечения принадлежат поверхности параллелепипеда.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встречаются в задачах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точнее условие, тем легче восстановить положение плоскости. Самыми удобными для построения считаются задачи с уже отмеченными точками на рёбрах.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дают опорные точки и одну направляющую. Это позволяет быстрее определить вид сечения и проверить ход построения.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«Сечения параллелепипеда»,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176" y="3307602"/>
            <a:ext cx="185850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понятие сечения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сечения помогают изучать объёмные фигуры и понимать, как плоскость делит тело на части. Это основа для решения многих школьных задач.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сечения нужны для чтения разрезов и аккуратного изображения внутренних элементов. Они учат связывать пространственную фигуру с плоским чертежом.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моделях сечения показывают внутреннее устройство объектов и помогают объяснять форму деталей. Такой способ изображения широко используют в технической практике.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сечения помогают строить трёхмерные изображения и разрезы. Они важны для понимания того, как объёмная сцена выглядит на экране.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сечения требует внимательного поиска точек пересечения и проверки каждой линии. Если помнить о гранях, параллельности и замкнутости фигуры, задачи становятся намного понятнее и проще.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параллелепипеда: главное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2026-06-03T10:48:31Z</dcterms:created>
  <dcterms:modified xsi:type="dcterms:W3CDTF">2026-06-03T10:48:31Z</dcterms:modified>
</cp:coreProperties>
</file>