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умения животных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удивлять: бегать, прятаться, слышать и выживать в разных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животным так нужны особые умения?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умения помогают животным искать еду, спасаться от врагов и заботиться о детёнышах. Одни бегут, другие прячутся, третьи строят дома или держатся вместе. Без таких умений в природе было бы гораздо труднее жить и расти.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ловкость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чемпион бега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разгоняться до очень большой скорости, когда догоняет добычу. Его тело лёгкое, а лапы работают почти как пружины, поэтому рывок получается молниеносным.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кенгуру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передвигается большими прыжками и легко преодолевает неровную землю. Сильные задние лапы помогают ему прыгать далеко, а хвост удерживает равновесие.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Поворотливый заяц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спасается не только бегом, но и умением резко менять направление. Такое движение сбивает хищника с толку и даёт зайцу лишние секунды для 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Маскировка: как стать незаметным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Палочник-невидимка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похож на сухую веточку, поэтому хищнику трудно заметить его среди травы и веток. Такая маскировка помогает ему спокойно пережидать опасность.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и песок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лежит на морском дне и словно растворяется в нём. Её окраска помогает слиться с песком, а значит, стать почти незаметной для врагов.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меняет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умеет менять окраску кожи. Это помогает ему не только прятаться, но и показывать настроение или подавать сигналы другим животным.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67968"/>
            <a:ext cx="465300" cy="4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Чуткий нос и острый слух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Нюх собаки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чувствуют запахи очень тонко и могут замечать то, что человеку почти не видно и не слышно. Поэтому они так хорошо помогают людям.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совы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слышат даже тихие шорохи в темноте. Это помогает им находить добычу ночью, когда другие животные почти ничего не различают.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летучей мыши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посылают звуки и слушают их отражение. Так они находят дорогу, ловят насекомых и не сталкиваются с препятствиями в темноте.
</a:t>
            </a:r>
            <a:endParaRPr lang="en-US" sz="14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умение находить дорогу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птиц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на тысячи километров и всё же возвращаются точно к нужному месту. Им помогает отличная память и умение ориентироваться по природным подсказкам.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черепах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запоминают места, где появились на свет. Позже они возвращаются туда, чтобы отложить яйца, словно берег хранит для них особый адрес.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 пчёл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запоминают, где растут цветы и где находится улей. Благодаря этому они быстро находят дорогу и не теряют время в полёте.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выжить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 нужна животным каждый день. Она помогает не заблудиться, найти пищу и вернуться в безопасное место, когда путь становится трудным.
</a:t>
            </a:r>
            <a:endParaRPr lang="en-US" sz="14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Жилища, построенные самими животными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Бобровая мастерская у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 и хатки из веток, брёвен и грязи. Так они делают воду спокойнее и создают себе надёжный дом. Внутри жилища сухо и безопасно, а вход часто скрыт под водой, чтобы враги не добрались слишком легко.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гнездо на дереве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собирают для гнезда траву, мох, перья и тонкие веточки. Такое жилище получается лёгким, мягким и тёплым. В нём птенцам удобно спать, расти и ждать кормления, пока родители не научат их летать.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город муравьёв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под землёй длинные ходы и камеры, похожие на маленький город. Там есть места для отдыха, хранения пищи и ухода за личинками. В одной такой постройке может жить целая большая семья.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заботятся о детёнышах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действий, которые помогают малышам вырасти и стать самостоятельными.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жить в воде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живут в воде, но дышат воздухом, поэтому им нужно подниматься к поверхности. Они отлично плавают, ныряют и быстро двигаются за добычей.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родной стихии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приспособлены к жизни в воде лучше других животных. Плавники помогают им поворачивать и удерживать равновесие, а хвост даёт сильный толчок вперёд.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в холодной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хорошо чувствуют себя даже в холодных морях. Толстый слой жира сохраняет тепло и помогает им не замерзать во время плавания и отдыха.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помогает жить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и тяжёлая ноша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может переносить груз, который кажется огромным для его маленького тела. Такая сила помогает ему приносить пищу в муравейник и работать вместе с другими.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его хобот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использует хобот как удобную руку. Им он поднимает воду, еду и ветки, а ещё помогает себе в повседневных делах.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Горилла и мощные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Горилла очень сильна и легко передвигает тяжёлые предметы. Сила нужна ей не для хвастовства, а для жизни, защиты и движения в лесу.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Жук-носорог и рог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жука-носорога есть крепкий рог. Он помогает ему бороться с соперниками и защищаться, когда рядом становится слишком тесно и шумно.
</a:t>
            </a:r>
            <a:endParaRPr lang="en-US" sz="10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работают командой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Волчья стая действует как одна дружная команда: одни отвлекают добычу, другие подкрадываются с разных сторон. Так шансы на успешную охоту становятся заметно выше.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улье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пчёл у каждого своя задача: одни собирают нектар, другие строят соты, а третьи ухаживают за потомством. Благодаря этому улей живёт слаженно и спокойно.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могут окружать косяк рыбы вместе и двигаться почти без шума. Если рядом появляется опасность, они тоже действуют согласованно и быстро помогают друг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Скунс не убегает далеко, а защищается особым запахом. Такой способ кажется смешным, но хищнику становится неприятно и он отступает.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Чернильное облако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выпускает тёмное облако чернил и в тот же миг уплывает в сторону. Пока враг теряется, животное успевает скрыться.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шар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сворачивается клубком, пряча мягкое брюшко и выставляя колючки наружу. Для хищника это очень неудобная добыча, поэтому ёж часто остаётся в безопасности.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на вид, но очень полезные умения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чувствуют погоду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слышат приближение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дождём воздух становится влажнее, и лягушки будто замечают это раньше людей. Они начинают громче и чаще квакать, а потом прячутся в укрытия. Такой «разговор» помогает им переждать непогоду.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чувствуют похолодание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меняют поведение, когда воздух становится холоднее или ветренее. Они ищут более тёплые места, собираются ближе друг к другу и дольше остаются в укрытии. Так им легче сохранить тепло и силы.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замечают перемены
</a:t>
            </a:r>
            <a:pPr algn="ctr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по-своему реагируют на погоду: становятся тише, прячутся ниже или перестают летать. Им важно почувствовать влажность, ветер и охлаждение воздуха. Поэтому они нередко «подсказывают» о погоде раньше людей.
</a:t>
            </a:r>
            <a:endParaRPr lang="en-US" sz="937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мир животных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наступают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становится меньше, ночные животные просыпаются и начинают лучше замечать движение вокруг. В темноте им особенно важны слух, зрение и осторожность.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дельфины посылают звуки и слушают их отражение. Так они понимают, где находятся предметы, добыча и препятствия.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Пользуясь эхолокацией и чуткими органами чувств, животные находят еду и безопасный путь. Даже почти без света они уверенно двигаются и не теряются.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быстро учиться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запоминают задачи и могут искать решение снова и снова. Если что-то получилось однажды, они нередко повторяют удачный способ в похожей ситуации.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быстро перенимают новые действия, если видят их у других. Наблюдение помогает им узнавать, как добыть пищу или избежать опасности.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тоже учатся: запоминают имя, команды и распорядок дня. Это делает жизнь рядом с человеком спокойнее и понятнее для всех.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учиться помогает животным находить еду, избегать беды и жить среди других без лишних ссор. Новые навыки делают их поведение гибким и удобным.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живут в холоде и жаре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песца белый мех не только для красоты: он помогает прятаться в снегу. А густая шерсть и плотный слой жира защищают северных животных от мороза.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медведей, тюленей и других обитателей холода тело словно одето в тёплую шубу. Такая защита помогает им не терять тепло даже в сильный ветер.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пустыне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приспособлен к жаре и долгим переходам без воды. Он может долго обходиться без питья, а его тело помогает переносить зной и сухой воздух.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сил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жарких местах стараются меньше перегреваться: прячутся в тень, двигаются осторожно и активнее бывают утром или вечером. Так им легче пережить жаркий день.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умения к выживанию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полезный признак помогает животному жить, расти и передавать важные качества потомству.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человек может научиться у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учатся замечать детали, как это делают животные в природе. Внимательный взгляд помогает раньше увидеть опасность, найти дорогу и понять, что изменилось вокруг.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формы животных подсказали людям, как прятать предметы и делать защитную одежду. Природные «хитрости» помогают быть незаметнее и безопаснее.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морскими животными, учёные создают приборы, которые умеют работать под водой. Так природа помогает придумывать полезные устройства для исследования глубин.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видеть и слышать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есть удивительные способы чувствовать мир, и люди стараются использовать эти идеи в технике. Благодаря этому появляются приборы, которые помогают видеть дальше и слышать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рекордсмены природы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Колибри-витязь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в воздухе и почти не сидит на месте. Его крылья машут так быстро, что птица выглядит как маленький живой пропеллер.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Геккон-скалолаз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 легко бежит по стенам и даже по потолку. Его лапки устроены так удобно, что он уверенно держится почти на любой 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Хамелеон-меткий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хамелеона выстреливает очень быстро и точно хватает добычу. Это помогает ему ловить насекомых, не тратя лишних сил и не раскрываясь раньше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удивлять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показывают, как важны скорость, маскировка, память, сила и дружба. Их умения помогают выживать и растить потомство. Чем больше мы узнаём о природе, тем бережнее относимся к ней.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2026-05-25T20:26:56Z</dcterms:created>
  <dcterms:modified xsi:type="dcterms:W3CDTF">2026-05-25T20:26:56Z</dcterms:modified>
</cp:coreProperties>
</file>