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числа: от 2 до бесконечности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18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задают порядок в мире чисел.
</a:t>
            </a:r>
            <a:endParaRPr lang="en-US" sz="403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простые числа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помогают понимать делимость, строить алгоритмы и защищать данные. Сначала разберём, как их распознавать, потом научимся быстро находить и увидим, почему их никогда не бывает мало.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 делится только на 1 и само себя. У него ровно два делителя, поэтому оно служит базовой «единицей» для многих свойств натуральных чисел.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число имеет больше двух делителей. Его можно разложить на несколько множителей, поэтому оно строится из более простых числовых «кирпичиков».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правило сразу: 2, 3, 5, 7 и 11 — простые; 4, 6, 8, 9 и 10 — составные.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составное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1 и 2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 — 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не относят ни к простым, ни к составным: у него только один делитель. Это особый случай, который удобно запомнить отдельно.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после 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остальные чётные числа, кроме 2, составные. Если число больше 2 и чётное, оно обязательно имеет делитель 2 и потому не может быть простым.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особенная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 — самое маленькое простое число. Оно единственное чётное простое, потому что каждое другое чётное число делится ещё и на 2.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 корня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число на простоту, достаточно искать делители, не превышающие корень из него. Если таких делителей нет, число считается простым.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обычного перебора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экономит время: вместо длинного перебора мы останавливаемся раньше и быстро получаем ответ для каждого числа.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только нужные делители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29 нужно попробовать деление на 2, 3 и 5. Следующее число 6 уже не нужно проверять, потому что 6×6 больше 29.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проверяют до √n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раскладывается как n = a×b, то оба множителя не могут быть больше корня из n одновременно. Иначе их произведение стало бы слишком большим.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у любого составного числа есть хотя бы один делитель, не превышающий √n. Именно поэтому дальше этой границы проверять не нужно.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заметно сокращает количество делений и делает проверку простоты гораздо удобнее для больших чисел.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96663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 37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37 не делится на 2, 3 и 5. Поскольку его корень меньше 7, дальнейшая проверка почти не нужна, и вывод получается быстро: 37 — простое.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218638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 39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39 делится на 3 без остатка: 39 = 3×13. Значит, оно составное, и этого одного делителя достаточно для ответа.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примера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решета Эратосфена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вычёркивание кратных от 2 до 30.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Решето на числах до 30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числа остаются после работы решета на промежутке от 2 до 30.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удаления кратных 2, 3 и 5 остаются только простые числа до 30.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Решето Эратосфена для чисел до 30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новым кандидатом становится следующий простой множитель.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шаге решета остаются только числа, не кратные ни 2, ни 3.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шага решета Эратосфена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как произведение простых чисел.
</a:t>
            </a:r>
            <a:endParaRPr lang="en-US" sz="251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60 помогает увидеть разложение на простые множители наглядно и без лишних шагов.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для каждого составного числа единственный.
</a:t>
            </a:r>
            <a:endParaRPr lang="en-US" sz="2143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разложения означает, что у числа есть только один набор простых множителей и их степеней.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теорема арифметики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84 можно разложить поэтапно: сначала выделить 2, затем ещё 2, потом 3 и 7. Дерево разложения помогает увидеть, как одно составное число постепенно превращается в произведение простых множителей.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84: путь через дерево разложения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90 тоже есть свой маршрут к простым множителям: 2, 3, 3 и 5. Если на пути встречается составной множитель, его снова раскладывают, пока не останутся только простые числа.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90: повторяем шаги до конца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шага всегда можно искать следующий простой.
</a:t>
            </a:r>
            <a:endParaRPr lang="en-US" sz="2468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1 к произведению всех известных простых создаёт новое число, которое не делится на них.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доказательства Евклида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Евклида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идее Евклида: произведение известных простых берут целиком, затем добавляют 1 и проверяют делимость.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распределены простые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коротком отрезке видно, что простые встречаются неравномерно: рядом могут быть плотные группы и заметные пропуски.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 простые становятся реже, а промежутки без них заметнее, хотя совсем не исчезают.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простых чисел в интервалах по 10 чисел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окна и близнецы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 практике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 19 завершают цепочку знакомых примеров. Такие пары удобно искать, когда уже понимаешь, какие числа не могут быть простыми.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мотив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и 13 показывают, что простые-близнецы встречаются снова и снова. Они не идут регулярно, но на небольших числах такие пары попадаются довольно часто.
</a:t>
            </a:r>
            <a:endParaRPr lang="en-US" sz="1089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рядом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 7 — ещё один пример соседства простых. Между ними всего одно чётное число, поэтому такой промежуток особенно легко заметить на числовой прямой.
</a:t>
            </a:r>
            <a:endParaRPr lang="en-US" sz="1178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пара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 и 5 — это простые-близнецы: между ними нет ни одного другого простого числа. Такие пары помогают увидеть, что простые могут появляться очень близко друг к другу.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длина промежутка между соседними простыми в этом примере.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89 и 97 показывает, что рядом с большими числами простые могут долго не появляться.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89 и 97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простые нужны в криптографии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RSA берут два больших простых числа и перемножают их. Получается число, которое легко получить, но очень трудно разложить обратно на множители без специальных методов.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RSA
</a:t>
            </a:r>
            <a:endParaRPr lang="en-US" sz="1352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трудность разложения защищает сообщения. Даже если кто-то знает произведение, найти исходные простые числа намного сложнее, чем выполнить обычное умножение.
</a:t>
            </a:r>
            <a:endParaRPr lang="en-US" sz="92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обратно, просто вперёд
</a:t>
            </a:r>
            <a:endParaRPr lang="en-US" sz="13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 — основа делимости, удобных вычислений и современных систем защиты. Проверка до корня, решето Эратосфена и разложение на множители делают их изучение практичным и понятным.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числа: основа и инструмент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2026-07-25T09:07:06Z</dcterms:created>
  <dcterms:modified xsi:type="dcterms:W3CDTF">2026-07-25T09:07:06Z</dcterms:modified>
</cp:coreProperties>
</file>