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Первобытный мир и зарождение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охотники и собиратели стали строителями городов и государств?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общины к цивилизации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разберём, что делает общество цивилизацией, затем проследим путь от общины к городу и государству. Отдельно посмотрим, как земледелие, обмен и власть изменили жизнь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цивилизацией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474925" y="1737918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5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начинается там, где возникают постоянные поселения и города. Именно они становятся центрами власти, ремесла, обмена и управления большим числом людей.
</a:t>
            </a:r>
            <a:endParaRPr lang="en-US" sz="769" dirty="0"/>
          </a:p>
        </p:txBody>
      </p:sp>
      <p:sp>
        <p:nvSpPr>
          <p:cNvPr id="12" name="Text 3"/>
          <p:cNvSpPr txBox="1"/>
          <p:nvPr/>
        </p:nvSpPr>
        <p:spPr>
          <a:xfrm>
            <a:off x="1474925" y="2330126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обществе люди выполняют разные функции: одни выращивают пищу, другие изготавливают вещи, третьи управляют и служат в храме или войске.
</a:t>
            </a:r>
            <a:endParaRPr lang="en-US" sz="805" dirty="0"/>
          </a:p>
        </p:txBody>
      </p:sp>
      <p:sp>
        <p:nvSpPr>
          <p:cNvPr id="13" name="Text 4"/>
          <p:cNvSpPr txBox="1"/>
          <p:nvPr/>
        </p:nvSpPr>
        <p:spPr>
          <a:xfrm>
            <a:off x="1474925" y="2929433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
</a:t>
            </a:r>
            <a:pPr algn="l" indent="0" marL="0">
              <a:lnSpc>
                <a:spcPct val="100000"/>
              </a:lnSpc>
              <a:buNone/>
            </a:pPr>
            <a:r>
              <a:rPr lang="en-US" sz="35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общества усиливается неравенство: появляются знать, жрецы, вожди и зависимые группы. Их положение определяется доступом к земле, запасам и силе.
</a:t>
            </a:r>
            <a:endParaRPr lang="en-US" sz="769" dirty="0"/>
          </a:p>
        </p:txBody>
      </p:sp>
      <p:sp>
        <p:nvSpPr>
          <p:cNvPr id="14" name="Text 5"/>
          <p:cNvSpPr txBox="1"/>
          <p:nvPr/>
        </p:nvSpPr>
        <p:spPr>
          <a:xfrm>
            <a:off x="1474925" y="3526525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 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3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управления хозяйством и людьми нужны учёт, правила и письменные знаки. Они помогают сохранять сведения о запасах, налогах и распоряжениях правителя.
</a:t>
            </a:r>
            <a:endParaRPr lang="en-US" sz="790" dirty="0"/>
          </a:p>
        </p:txBody>
      </p:sp>
      <p:sp>
        <p:nvSpPr>
          <p:cNvPr id="15" name="Text 6"/>
          <p:cNvSpPr txBox="1"/>
          <p:nvPr/>
        </p:nvSpPr>
        <p:spPr>
          <a:xfrm>
            <a:off x="1474925" y="4120950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3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не существуют изолированно: их связывают дороги, реки и торговые пути. Дальний обмен делает общества богаче и культурно разнообразнее.
</a:t>
            </a:r>
            <a:endParaRPr lang="en-US" sz="7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Первобытная община и выживание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 могла выжить только вместе: одни добывали пищу, другие присматривали за детьми, третьи следили за безопасностью. Личная зависимость была слабой, а взаимная помощь — жизненно необходимой.
</a:t>
            </a:r>
            <a:endParaRPr lang="en-US" sz="930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часто перемещались вслед за дичью, растениями и сезонными ресурсами. Из-за этого жилища были простыми, а имущества было ровно столько, сколько можно унести.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обычно принимались сообща, потому что успех охоты, поиск воды и защита стоянки касались всех. В такой среде важны были опыт и авторитет старших.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задачей было не накопление богатства, а выживание в природной среде. Людей постоянно ограничивали холод, голод, болезни и опасность хищников.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124" y="1743553"/>
            <a:ext cx="321600" cy="285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4805" y="1734836"/>
            <a:ext cx="265387" cy="30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5124" y="3584571"/>
            <a:ext cx="321600" cy="257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5849" y="3561561"/>
            <a:ext cx="303300" cy="303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первобытности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82083" y="2452684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орудия сделали обработку туш, дерева и растений намного эффективнее. Они увеличили добычу пищи и помогли человеку лучше приспосабливаться к разным условиям.
</a:t>
            </a:r>
            <a:endParaRPr lang="en-US" sz="1202" dirty="0"/>
          </a:p>
        </p:txBody>
      </p:sp>
      <p:sp>
        <p:nvSpPr>
          <p:cNvPr id="14" name="Text 3"/>
          <p:cNvSpPr txBox="1"/>
          <p:nvPr/>
        </p:nvSpPr>
        <p:spPr>
          <a:xfrm>
            <a:off x="482073" y="1636130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923658" y="2452684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огнём изменило быт первобытных людей: стало легче согреваться, готовить пищу и защищаться от хищников. Это укрепило общину и расширило возможности жизни в холоде.
</a:t>
            </a:r>
            <a:endParaRPr lang="en-US" sz="1182" dirty="0"/>
          </a:p>
        </p:txBody>
      </p:sp>
      <p:sp>
        <p:nvSpPr>
          <p:cNvPr id="16" name="Text 5"/>
          <p:cNvSpPr txBox="1"/>
          <p:nvPr/>
        </p:nvSpPr>
        <p:spPr>
          <a:xfrm>
            <a:off x="4923648" y="1636130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482083" y="4279409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 позволила передавать знания точнее, чем жестами. Люди начали лучше координировать охоту, объяснять правила поведения и сохранять опыт внутри группы.
</a:t>
            </a:r>
            <a:endParaRPr lang="en-US" sz="1230" dirty="0"/>
          </a:p>
        </p:txBody>
      </p:sp>
      <p:sp>
        <p:nvSpPr>
          <p:cNvPr id="18" name="Text 7"/>
          <p:cNvSpPr txBox="1"/>
          <p:nvPr/>
        </p:nvSpPr>
        <p:spPr>
          <a:xfrm>
            <a:off x="482073" y="3462855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923658" y="4279409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Обряды, рисунки и передача традиций создали основу культуры. Благодаря этому знания не терялись, а накапливались и переходили от одного поколения к другому.
</a:t>
            </a:r>
            <a:endParaRPr lang="en-US" sz="1230" dirty="0"/>
          </a:p>
        </p:txBody>
      </p:sp>
      <p:sp>
        <p:nvSpPr>
          <p:cNvPr id="20" name="Text 9"/>
          <p:cNvSpPr txBox="1"/>
          <p:nvPr/>
        </p:nvSpPr>
        <p:spPr>
          <a:xfrm>
            <a:off x="4923648" y="3462855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перехода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долго жили охотой и собирательством, полагаясь на природные запасы. Такой способ жизни был подвижным и зависел от сезона и удачи.
</a:t>
            </a:r>
            <a:endParaRPr lang="en-US" sz="1069" dirty="0"/>
          </a:p>
        </p:txBody>
      </p:sp>
      <p:sp>
        <p:nvSpPr>
          <p:cNvPr id="9" name="Text 1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хозяйству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10–8 тысяч лет до н. э. в разных регионах стали выращивать злаки и разводить животных. Это стало началом производства пищи.
</a:t>
            </a:r>
            <a:endParaRPr lang="en-US" sz="1123" dirty="0"/>
          </a:p>
        </p:txBody>
      </p:sp>
      <p:sp>
        <p:nvSpPr>
          <p:cNvPr id="10" name="Text 2"/>
          <p:cNvSpPr txBox="1"/>
          <p:nvPr/>
        </p:nvSpPr>
        <p:spPr>
          <a:xfrm>
            <a:off x="3662376" y="36240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источник пищи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животноводство сделали питание более предсказуемым. Человек получил возможность планировать будущее и меньше зависеть от случайной добычи.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5445704" y="2985529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хозяйствования постепенно изменили весь образ жизни: выросли поселения, появились запасы и обмен, а затем — сложные общества.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 и рост поселений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оседлости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 становилась возможной там, где были вода, плодородная почва и удобные места для обработки земли. Природные условия напрямую определяли, где возникнут постоянные поселения.
</a:t>
            </a:r>
            <a:endParaRPr lang="en-US" sz="832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жилища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больше не кочевали, дома можно было строить прочнее и на долгий срок. Поселения превращались в деревни, связанные с конкретной территорией и её ресурсами.
</a:t>
            </a:r>
            <a:endParaRPr lang="en-US" sz="832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Привязанность к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одном месте усиливала связь людей с полем, пастбищем и источником воды. Земля становилась не просто местом добычи пищи, а ценностью общины.
</a:t>
            </a:r>
            <a:endParaRPr lang="en-US" sz="873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деревень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постоянные поселения росли, а их структура усложнялась. Возникали центры, где жили, хранили запасы и обменивались продуктами круглый год.
</a:t>
            </a:r>
            <a:endParaRPr lang="en-US" sz="8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хозяйственная устойчивость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 трудные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зерна и других продуктов позволяли переживать зиму, засуху и неурожай. Запас еды стал важнейшей гарантией выживания для общины.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пищи потребовало амбаров, охраны и учёта. Чем больше было запасов, тем важнее становились порядок, контроль и ответственность за распределение.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распоряжался запасами, получал влияние на других людей. Так продукты питания превращались в источник богатства и политического превосходства.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резервов ослабляло зависимость от капризов природы. Община становилась устойчивее и могла переживать неблагоприятные годы без распада.
</a:t>
            </a:r>
            <a:endParaRPr lang="en-US" sz="8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и ремесло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начал обеспечивать не только выживание, часть людей смогла заниматься другими делами. Это стало основой ремесленной специализации и более сложной экономики.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специалисты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гончары, ткачи, кузнецы и строители, которые совершенствовали отдельные навыки. Их изделия становились качественнее, чем при случайном домашнем производстве.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4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повысила производительность труда: один мастер делал лучше и быстрее то, на что у земледельца не хватало времени и опыта.
</a:t>
            </a:r>
            <a:endParaRPr lang="en-US" sz="881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группами
</a:t>
            </a:r>
            <a:pPr algn="l" indent="0" marL="0">
              <a:lnSpc>
                <a:spcPct val="100000"/>
              </a:lnSpc>
              <a:buNone/>
            </a:pPr>
            <a:r>
              <a:rPr lang="en-US" sz="41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общины стали обмениваться готовыми изделиями, потому что не все производили одно и то же. Это усилило связи между поселениями и рынками.
</a:t>
            </a:r>
            <a:endParaRPr lang="en-US" sz="83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Обмен, торговля и транспорт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Керамика, ткани и металлообработка сделали товары разнообразнее, а обмен — регулярнее. Поселения начали специализироваться, получая взамен то, что не производили сами.
</a:t>
            </a:r>
            <a:endParaRPr lang="en-US" sz="997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перевозок использовали повозки, лодки и естественные речные маршруты. Там, где дороги были трудны, именно реки связывали отдалённые общины и рынки.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помогала распространять камень, медь и древесину — ресурсы, которых не хватало в одном месте. Это усиливало хозяйственные связи между разными районами.
</a:t>
            </a:r>
            <a:endParaRPr lang="en-US" sz="996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требовал доверия, договорённостей и контроля меры. Со временем он стал не только способом добыть нужное, но и важным источником влияния и богатства.
</a:t>
            </a:r>
            <a:endParaRPr lang="en-US" sz="97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расслоение и элиты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17197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усилилось, когда одни семьи накапливали зерно, скот и землю быстрее других. Владение ресурсами превращалось в источник влияния и позволяло распоряжаться трудом соседей.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2728179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и 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и старейшины получали авторитет не только из-за возраста или опыта, но и благодаря связи с обрядами, знаниям и распределением запасов. Их слово становилось весомее обычного.
</a:t>
            </a:r>
            <a:endParaRPr lang="en-US" sz="1146" dirty="0"/>
          </a:p>
        </p:txBody>
      </p:sp>
      <p:sp>
        <p:nvSpPr>
          <p:cNvPr id="11" name="Text 4"/>
          <p:cNvSpPr txBox="1"/>
          <p:nvPr/>
        </p:nvSpPr>
        <p:spPr>
          <a:xfrm>
            <a:off x="4639156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Вожди опирались на дружины и способность защищать поселение. Военная сила помогала им контролировать обмен, собирать дань и принимать решения в спорных ситуациях.
</a:t>
            </a:r>
            <a:endParaRPr lang="en-US" sz="1189" dirty="0"/>
          </a:p>
        </p:txBody>
      </p:sp>
      <p:sp>
        <p:nvSpPr>
          <p:cNvPr id="12" name="Text 5"/>
          <p:cNvSpPr txBox="1"/>
          <p:nvPr/>
        </p:nvSpPr>
        <p:spPr>
          <a:xfrm>
            <a:off x="6550089" y="2830100"/>
            <a:ext cx="1777317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общество выросло, различия в статусе закрепились: одни управляли, другие пахали, строили и изготавливали вещи. Так возникли устойчивые элиты и подчинённые группы.
</a:t>
            </a:r>
            <a:endParaRPr lang="en-US" sz="11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обществу понадобилась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усложнение хозяйства требовало постоянного управления и общих норм для всей общины.
</a:t>
            </a:r>
            <a:endParaRPr lang="en-US" sz="21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1886840"/>
            <a:ext cx="3400500" cy="11551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древних государств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государство соединяло сбор ресурсов, управление трудом и поддержание порядка. Таблица показывает, какие функции были для него ключевыми.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возникало там, где требовались постоянный сбор ресурсов, координация работ и принудительное поддержание правил.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работало раннее государство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78" y="385153"/>
            <a:ext cx="2325606" cy="18486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37" y="385153"/>
            <a:ext cx="2325606" cy="18486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341" y="385153"/>
            <a:ext cx="2325606" cy="18486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167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первых городов Междуречья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5241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Междуречья росли на берегах рек и у каналов, где вода превращала сухую равнину в плодородную землю. Но каждое наводнение требовало труда, координации и совместной ответственности, поэтому поселения быстро обрастали властью и храмами.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3548099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и учёт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Урe и других центрах Шумера жизнь концентрировалась вокруг зиккурата, склада и мастерских. Здесь считали зерно, вели обмен и записывали хозяйственные сведения на глине, потому что город уже нельзя было управлять только памятью.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438003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городами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делали Междуречье открытым для торговли: по воде везли зерно, шерсть, металл и камень. Связи между городами усиливали конкуренцию, но одновременно создавали общую культуру, в которой возникла клинопись и сложная городская жизнь.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на берегах Нила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жизнь была связана с Нилом: его разливы оставляли на полях плодородный ил и задавали ритм земледельческого года. Поэтому поселения тянулись узкой полосой вдоль долины.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 фараона объединяла Верхний и Нижний Египет, собирала налоги и организовывала большие работы. Управление страной опиралось на чиновников, писцов и жрецов.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памятников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 храмы показывали не только богатство, но и представление египтян о вечности. Огромные каменные сооружения требовали точного расчёта, дисциплины и многолетнего труда.
</a:t>
            </a:r>
            <a:endParaRPr lang="en-US" sz="874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использовались для надписей, учёта и религиозных текстов. Письменность закрепляла власть, хранила знания и делала египетскую культуру узнаваемой на протяжении тысячелетий.
</a:t>
            </a:r>
            <a:endParaRPr lang="en-US" sz="8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42" y="1918267"/>
            <a:ext cx="4098300" cy="1392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Востока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цивилизации выросли в долинах крупных рек, но развивались по-разному. Сравнение показывает их общие черты и особые достижения.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 и Китай демонстрируют, что ранняя цивилизация могла складываться в разных природных условиях, если появлялись земледелие, управление и обмен.
</a:t>
            </a:r>
            <a:endParaRPr lang="en-US" sz="1136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 и Китай: ещё два центра цивилизации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507" y="1401247"/>
            <a:ext cx="255285" cy="340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669" y="2167454"/>
            <a:ext cx="340380" cy="3403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5371" y="1520253"/>
            <a:ext cx="340380" cy="3403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4178" y="1132599"/>
            <a:ext cx="297832" cy="3403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30600" y="232525"/>
            <a:ext cx="848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счёт и управление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893547" y="2303625"/>
            <a:ext cx="1399881" cy="1720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знаки служили не для литературы, а для хозяйственных записей: кто сдал зерно, сколько выдано скота, кому положена доля. Так возникла потребность в постоянном учёте.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3128256" y="3069832"/>
            <a:ext cx="1399881" cy="1720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общество стало крупнее, устная память уже не справлялась с налогами, работниками и запасами. Письмо позволило фиксировать решения и передавать их без искажений.
</a:t>
            </a:r>
            <a:endParaRPr lang="en-US" sz="1109" dirty="0"/>
          </a:p>
        </p:txBody>
      </p:sp>
      <p:sp>
        <p:nvSpPr>
          <p:cNvPr id="14" name="Text 4"/>
          <p:cNvSpPr txBox="1"/>
          <p:nvPr/>
        </p:nvSpPr>
        <p:spPr>
          <a:xfrm>
            <a:off x="5362958" y="2422630"/>
            <a:ext cx="1399881" cy="1720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письма прошла путь от рисунков к более условным знакам. Чем точнее становились знаки, тем шире можно было применять их в торговле, власти и ритуалах.
</a:t>
            </a:r>
            <a:endParaRPr lang="en-US" sz="1159" dirty="0"/>
          </a:p>
        </p:txBody>
      </p:sp>
      <p:sp>
        <p:nvSpPr>
          <p:cNvPr id="15" name="Text 5"/>
          <p:cNvSpPr txBox="1"/>
          <p:nvPr/>
        </p:nvSpPr>
        <p:spPr>
          <a:xfrm>
            <a:off x="7590491" y="2034977"/>
            <a:ext cx="1399881" cy="1720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превращались в особую группу специалистов, потому что именно они умели читать, считать и составлять списки. Их знания усиливали государство и делали его устойчивее.
</a:t>
            </a:r>
            <a:endParaRPr lang="en-US" sz="11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веры, власти и порядка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представления объясняли происхождение мира, смену сезонов и зависимость человека от природы. Через мифы общество передавало общие ценности и представления о допустимом поведении.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Освящение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часто связывали свою власть с богами или священным порядком. Это помогало подчинять население не только силой, но и убеждением, что власть имеет высший смысл.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были центрами не только культа, но и хозяйства. В них хранили зерно, вели записи, принимали дары и перераспределяли имущество между нуждающимися и работниками.
</a:t>
            </a:r>
            <a:endParaRPr lang="en-US" sz="928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Обычаи, запреты и праздники укрепляли единство общины. Нормы поведения делали жизнь предсказуемее и помогали людям существовать в крупном, уже не родовом обществе.
</a:t>
            </a:r>
            <a:endParaRPr lang="en-US" sz="9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 небольшого поселения к городу зависел не от одного открытия, а от цепочки изменений, где каждое звено усиливало следующее.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складывалась постепенно: хозяйственные успехи создавали излишки, а социальная организация превращала их в города и 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основе обобщения материала урока
</a:t>
            </a:r>
            <a:endParaRPr lang="en-US" sz="1237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складывался путь к цивилизации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общины к цивилизации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возникли там, где природа давала ресурсы, люди осваивали земледелие, а общество училось управлять трудом, запасами и конфликтами. Именно это изменило ход истории.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2026-07-26T13:54:07Z</dcterms:created>
  <dcterms:modified xsi:type="dcterms:W3CDTF">2026-07-26T13:54:07Z</dcterms:modified>
</cp:coreProperties>
</file>