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и нормативно-правовые акты РФ по обеспечению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право защищает человека, общество и государство.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единых правовых норм защита остается разрозненной. Закон определяет угрозы, распределяет ответственность и задает понятные действия для власти, организаций и граждан при пожарах, ЧС, террористических рисках и работе с данными.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безопасности нужны правовые правила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 как основа правовой защиты безопасности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41, 45 и 46 гарантируют охрану здоровья, государственную защиту прав и возможность судебного обжалования нарушений.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закрепляет право на жизнь, достоинство личности и неприкосновенность частной жизни, задавая высшую правовую ценность человека и его свобод.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20, 21, 23 и 25 защищают жизнь, честь, тайну общения, жилище и личную сферу от незаконного вмешательства.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71 относит оборону и безопасность к исключительному ведению Российской Федерации, обеспечивая единые правила для всей страны.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8" y="2024325"/>
            <a:ext cx="3733393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978" y="2024325"/>
            <a:ext cx="3733393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2978" y="2024325"/>
            <a:ext cx="3733393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663978" y="2024325"/>
            <a:ext cx="3733393" cy="3990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1089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 противодействии терроризму» задает механизм предупреждения угроз и действий при их возникновении. Он важен там, где риск касается массового пребывания людей: в транспорте, школах, на мероприятиях и в общественных зданиях. Правила превращают абстрактную угрозу в четкий порядок реагирования.
</a:t>
            </a:r>
            <a:endParaRPr lang="en-US" sz="1547" dirty="0"/>
          </a:p>
        </p:txBody>
      </p:sp>
      <p:sp>
        <p:nvSpPr>
          <p:cNvPr id="14" name="Text 2"/>
          <p:cNvSpPr txBox="1"/>
          <p:nvPr/>
        </p:nvSpPr>
        <p:spPr>
          <a:xfrm>
            <a:off x="1089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6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тревога становится правовой нормой
</a:t>
            </a:r>
            <a:endParaRPr lang="en-US" sz="2286" dirty="0"/>
          </a:p>
        </p:txBody>
      </p:sp>
      <p:sp>
        <p:nvSpPr>
          <p:cNvPr id="15" name="Text 3"/>
          <p:cNvSpPr txBox="1"/>
          <p:nvPr/>
        </p:nvSpPr>
        <p:spPr>
          <a:xfrm>
            <a:off x="5280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безопасности и о защите населения при чрезвычайных ситуациях связывают работу спасателей, органов власти и организаций. Для подростка это означает понятные алгоритмы поведения при эвакуации, оповещении и укрытии. Право здесь помогает действовать быстро и без паники.
</a:t>
            </a:r>
            <a:endParaRPr lang="en-US" sz="1610" dirty="0"/>
          </a:p>
        </p:txBody>
      </p:sp>
      <p:sp>
        <p:nvSpPr>
          <p:cNvPr id="16" name="Text 4"/>
          <p:cNvSpPr txBox="1"/>
          <p:nvPr/>
        </p:nvSpPr>
        <p:spPr>
          <a:xfrm>
            <a:off x="5280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8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дом, город: единые правила защиты
</a:t>
            </a:r>
            <a:endParaRPr lang="en-US" sz="2368" dirty="0"/>
          </a:p>
        </p:txBody>
      </p:sp>
      <p:sp>
        <p:nvSpPr>
          <p:cNvPr id="17" name="Text 5"/>
          <p:cNvSpPr txBox="1"/>
          <p:nvPr/>
        </p:nvSpPr>
        <p:spPr>
          <a:xfrm>
            <a:off x="9471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«О пожарной безопасности» и закон «О полиции» обеспечивают защиту людей в повседневной среде. Один задает требования к эвакуации и противопожарному режиму, другой — полномочия по охране порядка и пресечению правонарушений. Вместе они поддерживают безопасность в зданиях и на улицах.
</a:t>
            </a:r>
            <a:endParaRPr lang="en-US" sz="1674" dirty="0"/>
          </a:p>
        </p:txBody>
      </p:sp>
      <p:sp>
        <p:nvSpPr>
          <p:cNvPr id="18" name="Text 6"/>
          <p:cNvSpPr txBox="1"/>
          <p:nvPr/>
        </p:nvSpPr>
        <p:spPr>
          <a:xfrm>
            <a:off x="9471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5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общественный порядок
</a:t>
            </a:r>
            <a:endParaRPr lang="en-US" sz="2475" dirty="0"/>
          </a:p>
        </p:txBody>
      </p:sp>
      <p:sp>
        <p:nvSpPr>
          <p:cNvPr id="19" name="Text 7"/>
          <p:cNvSpPr txBox="1"/>
          <p:nvPr/>
        </p:nvSpPr>
        <p:spPr>
          <a:xfrm>
            <a:off x="13662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«О персональных данных» регулирует, как собирают и используют сведения о человеке. Это особенно заметно в цифровой среде: от школьных электронных систем до онлайн-сервисов. Правовые требования ограничивают доступ, снижают риск утечек и защищают частную жизнь.
</a:t>
            </a:r>
            <a:endParaRPr lang="en-US" sz="1719" dirty="0"/>
          </a:p>
        </p:txBody>
      </p:sp>
      <p:sp>
        <p:nvSpPr>
          <p:cNvPr id="20" name="Text 8"/>
          <p:cNvSpPr txBox="1"/>
          <p:nvPr/>
        </p:nvSpPr>
        <p:spPr>
          <a:xfrm>
            <a:off x="13662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тоже нуждаются в защите
</a:t>
            </a:r>
            <a:endParaRPr lang="en-US" sz="2644" dirty="0"/>
          </a:p>
        </p:txBody>
      </p:sp>
      <p:sp>
        <p:nvSpPr>
          <p:cNvPr id="21" name="Text 9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федеральные законы в сфере безопасности
</a:t>
            </a:r>
            <a:endParaRPr lang="en-US" sz="4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законы РФ: № 35-ФЗ, № 68-ФЗ, № 69-ФЗ, № 152-ФЗ.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и их предмет регулирования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акты отвечают за разные виды безопасности и зачем они нужны на практике.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закон решает свою задачу, но вместе они образуют согласованную систему защиты человека, имущества и информации.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45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и стратегические ориентиры государства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задает приоритет защиты страны от внешних угроз и поддержания готовности государственных институтов к их предотвращению.
</a:t>
            </a:r>
            <a:endParaRPr lang="en-US" sz="2415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связывает безопасность с общественной стабильностью, защитой прав граждан и укреплением доверия к государственным институтам.
</a:t>
            </a:r>
            <a:endParaRPr lang="en-US" sz="2229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надежности цифровой среды, устойчивости сервисов и противодействию информационным угрозам и дезинформации.
</a:t>
            </a:r>
            <a:endParaRPr lang="en-US" sz="2173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устойчивость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рассматривается не только как защита от рисков, но и как условие здоровья, развития, образования и социальной устойчивости.
</a:t>
            </a:r>
            <a:endParaRPr lang="en-US" sz="2415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служит ориентиром для законов, программ, решений Правительства и ведомственных актов, обеспечивая согласованность всей системы.
</a:t>
            </a:r>
            <a:endParaRPr lang="en-US" sz="2415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курс государства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8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РФ; федеральное законодательство; указы Президента РФ; постановления Правительства РФ; ведомственные и региональные акты.
</a:t>
            </a:r>
            <a:endParaRPr lang="en-US" sz="1584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нормативных актов в сфере безопасности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акта, тем шире его обязательная сила и тем строже требования к нижестоящим документам.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построена по принципу подчиненности: локальные правила действуют только тогда, когда не противоречат федеральным нормам.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система обеспечения безопасности при угрозе
</a:t>
            </a:r>
            <a:endParaRPr lang="en-US" sz="430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порядок реагирования органов власти, служб и организаций на опасную ситуацию.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Антитеррористическая и общественная безопасность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закрепляет работу Национального антитеррористического комитета и антитеррористических комиссий. Эти структуры координируют действия органов власти, чтобы решения принимались согласованно и без промедления.
</a:t>
            </a:r>
            <a:endParaRPr lang="en-US" sz="259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№ 35-ФЗ определяет, как государство предупреждает терроризм и снижает последствия возможного нападения. Он важен для мест с большим числом людей, где особенно нужна организованная и быстрая защита.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граждан ключевы своевременное сообщение об угрозах и соблюдение указаний уполномоченных служб. Такая дисциплина повышает безопасность транспорта, школ, учреждений и иных общественных пространств.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и правила защиты людей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пожарного режима дополняют закон и уточняют действия в школах, жилых домах, на транспорте и в местах массового пребывания людей. Их цель — не только тушение пожара, но и предотвращение паники, травм и тяжелых последствий.
</a:t>
            </a:r>
            <a:endParaRPr lang="en-US" sz="2476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№ 69-ФЗ возлагает на собственников, руководителей и граждан обязанность соблюдать противопожарные требования. Это касается путей эвакуации, обучения, исправности сигнализации и готовности быстро покинуть здание при опасности.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69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ключевых направлений безопасности по Конституции РФ, федеральным законам и Стратегии национальной безопасности РФ.
</a:t>
            </a:r>
            <a:endParaRPr lang="en-US" sz="1691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безопасности в Российской Федерации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связаны общим принципом предупреждения угроз и требуют согласованных мер на уровне государства, организаций и граждан.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строится как единая система: профилактика объединяет отрасли, а пересечение рисков требует комплексного реагирования.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и защита персональных данных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2010: № 152-ФЗ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установил правовые основы обработки персональных данных и закрепил требования законности, целевого использования и защиты сведений о человеке.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информационной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определяет приоритеты противодействия киберугрозам, защите критической информационной инфраструктуры и устойчивости цифровых сервисов.
</a:t>
            </a:r>
            <a:endParaRPr lang="en-US" sz="2176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Действующие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данных обязаны обеспечивать безопасность баз данных, ограничивать доступ и применять меры защиты при хранении и передаче информации.
</a:t>
            </a:r>
            <a:endParaRPr lang="en-US" sz="2288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образовательных организациях это означает защиту электронных журналов, учетных записей и персональных данных учащихся и работников.
</a:t>
            </a:r>
            <a:endParaRPr lang="en-US" sz="25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Полномочия государства, региона и организации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распределение задач по уровням управления и подчеркивает необходимость согласованных действий.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безопасности зависит от четкого разграничения полномочий и совместимости решений на всех уровнях управления.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РФ, федеральные законы и нормативные акты субъектов РФ.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Техногенная, промышленная и экологическая безопасность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№ 68-ФЗ задает порядок предупреждения и ликвидации чрезвычайных ситуаций природного и техногенного характера. Он важен для оценки риска, оповещения населения и организации спасательных работ.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безопасность сосредоточена на опасных производственных объектах, техническом контроле и экспертизе. Эти меры снижают вероятность аварий, которые могут привести к травмам, остановке производства и масштабному ущербу.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законодательство защищает воздух, воду, почвы и природные территории от загрязнения. Его задача — не только устранять последствия, но и предотвращать разрушение природной среды заранее.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нарушения к юридической ответственности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определяются нормами КоАП РФ, УК РФ и правилами возмещения вреда.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и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локальные акты определяют порядок действий при пожаре, угрозе ЧС и нарушении пропускного режима. Регулярные инструктажи помогают школьникам заранее запомнить безопасные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 готовность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эвакуации, видеонаблюдение и контроль доступа создают практическую защиту. Эти меры работают только тогда, когда их соблюдают сотрудники и учащиеся без исключений.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труда и режим безопасности
</a:t>
            </a:r>
            <a:endParaRPr lang="en-US" sz="42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1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законы РФ № 35-ФЗ, № 69-ФЗ, № 68-ФЗ, № 152-ФЗ, № 3-ФЗ; Стратегия национальной безопасности РФ.
</a:t>
            </a:r>
            <a:endParaRPr lang="en-US" sz="191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нормативных актов с конкретными рисками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ситуация может затрагивать несколько норм сразу, поэтому на практике важна не только статья закона, но и согласованность действий служб.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риска и акта упрощает выбор мер защиты и показывает, какой документ применять в конкретной ситуации.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Межведомственное взаимодействие и международный контекст
</a:t>
            </a:r>
            <a:endParaRPr lang="en-US" sz="4236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МВД России, МЧС России, ФСБ России, Росгвардия, Роспотребнадзор и органы власти субъектов РФ действуют в единой системе. Их задачи различаются, но требуют общего плана реагирования.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террористических угрозах, массовых заболеваниях и крупных авариях особенно важны обмен информацией, единые каналы оповещения и заранее отработанные алгоритмы координации между ведомствами и регионами.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дополняет внутренние меры, когда речь идет о трансграничных ЧС и киберугрозах. Это помогает быстрее обмениваться данными и согласовывать способы противодействия.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4655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692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5155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40505" y="2839747"/>
            <a:ext cx="664200" cy="590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правового обеспечения безопасности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безопасности должны опираться на нормы права и применяться строго в установленном порядке, без произвольных решений и исключений.
</a:t>
            </a:r>
            <a:endParaRPr lang="en-US" sz="2145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Законность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свободы человека являются главным ориентиром системы. Безопасность не может достигаться ценой необоснованного ограничения законных интересов граждан.
</a:t>
            </a:r>
            <a:endParaRPr lang="en-US" sz="2145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личности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угроз важнее устранения последствий. Правовое регулирование должно заранее снижать риск аварий, конфликтов, нарушений и чрезвычайных ситуаций.
</a:t>
            </a:r>
            <a:endParaRPr lang="en-US" sz="2105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Федеральные, региональные и локальные уровни решают разные задачи. Такое распределение делает управление понятным и повышает ответственность каждого участника.
</a:t>
            </a:r>
            <a:endParaRPr lang="en-US" sz="2145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полномочий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 требуют своевременного пересмотра правил. Система безопасности остается действенной только тогда, когда правовая база отвечает реальной обстановке.
</a:t>
            </a:r>
            <a:endParaRPr lang="en-US" sz="2145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норм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как основа безопасной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акты в сфере безопасности формируют общие правила защиты человека, общества и государства. Их знание помогает действовать осознанно, предупреждать риски и правильно реагировать в реальных ситуациях.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2026-05-21T05:10:02Z</dcterms:created>
  <dcterms:modified xsi:type="dcterms:W3CDTF">2026-05-21T05:10:02Z</dcterms:modified>
</cp:coreProperties>
</file>