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целей в английском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говорить о целях, намерениях и причинах по-английски.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Purpose в английском: что это значит
</a:t>
            </a:r>
            <a:endParaRPr lang="en-US" sz="308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Purpose помогает ответить, зачем мы что-то делаем. В английском для этого используют короткие и точные конструкции: to + verb, for + noun, in order to + verb, so that + результат.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целях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23850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умеем спрашивать о цели, диалог становится понятнее. В школе и дома легко уточнить, зачем нужен предмет или почему человек что-то делает.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850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общении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409213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экономят время и звучат естественно. Вместо длинных объяснений можно сказать, например, что ты учишься, чтобы сдать тест, или берёшь вещь для урока.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09213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 ясно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270538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связывать вопрос и ответ в одной логике. Сначала мы узнаём причину действия, а затем выбираем подходящую конструкцию для ответа.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270538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вопроса и ответа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спрашивать о цели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общий вопрос о причине действия: Why do you learn English? Он помогает узнать, зачем человек делает что-то и какова его цель в конкретной ситуации.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уточнить назначение предмета или действия: What do you use headphones for? Такие вопросы часто встречаются в разговоре, когда нужно понять практическую пользу.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назначения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обычно строится просто: to + verb. Например, to study, to listen, to relax. Такая форма звучит естественно и подходит для коротких диалогов.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2017307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375" y="2017307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примеры конструкции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после to показывает, ради чего совершается действие: to study, to practice, to help. Это самая простая и частая модель для объяснения цели.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действия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хорошо запоминаются через повседневные ситуации: I read to learn. She plays chess to think. We use pencils to write. Смысл остаётся прозрачным.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подходит почти для любого нейтрального ответа. Она помогает быстро и без лишних слов объяснить намерение в школе, дома или на кружке.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цели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подчеркнуть, что цель — избежать действия или результата, используют not to + verb. В речи это помогает мягко объяснить осторожность, отказ или желание не мешать.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Избежать результата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31549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часто встречается в простых фразах: I came not to argue. She studies hard not to fail. Смысл остаётся связанным с намерением, но звучит более точно.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231549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цель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05299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ситуациях not to помогает передать сдержанность. Например, люди говорят тише not to wake the baby или действуют аккуратнее not to make a mistake.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105299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действие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о цели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Why are you here? — I’m here to help. В коридоре школы такой вопрос звучит очень естественно, потому что он сразу показывает намерение человека. Короткий ответ делает реплику живой и понятной.
</a:t>
            </a:r>
            <a:endParaRPr lang="en-US" sz="1076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после урока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What are you doing this for? — For my science project. Здесь собеседник уточняет, зачем нужен предмет или действие. Ответ остаётся кратким, но сразу даёт конкретную причину и школьный контекст.
</a:t>
            </a:r>
            <a:endParaRPr lang="en-US" sz="1076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 науке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What do you use this app for? — To practice English. Такого типа диалог помогает быстро назвать цель использования вещи, не усложняя фразу. Это удобно в разговоре с друзьями и взрослыми.
</a:t>
            </a:r>
            <a:endParaRPr lang="en-US" sz="1079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для тренировки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order to: более явная цель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делает цель более заметной. Она часто встречается там, где важно показать, что действие совершается ради определённого результата, а не просто само по себе.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формулировка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order to хорошо подходит для письменной речи и аккуратных ответов. Она звучит чуть более официально, поэтому помогает сделать объяснение особенно точным.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формальный вариант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её легко увидеть рядом с глаголами study, prepare, finish и improve. Формула длиннее, чем to + verb, но смысл остаётся очень близким.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учёбе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перед контрольной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повторяет материал in order to get better grades. Здесь цель связана с результатом учёбы, поэтому конструкция сразу показывает, ради чего он занимается.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домашних заданий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использует planner in order to organize homework. Планировщик помогает видеть задания заранее и распределять время, чтобы ничего не забыть.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practices daily in order to improve. Регулярная тренировка подчёркивает, что цель — постепенное развитие навыка, а не одноразовое действие.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после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stay after class in order to ask questions. Дополнительное время после урока используется для уточнений, потому что цель — лучше понять тему.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с in order to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конструкции помогают точно передавать цель и результат в речи.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цифра показывает, что для выражения цели в английском достаточно нескольких устойчивых моделей.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помогают по-разному выражать цель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конструкции помогают выражать цель по-разному: одна чаще описывает намерение действия, другая — ожидаемый результат для другого человека или события.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тем целей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модели для разговоров о цели помогают давать точные, короткие ответы в школе и в повседневных ситуациях.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показывает, что цель часто выражается через знакомые действия и простые сочетания с for.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 назначения предмета или причины действия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модель for + noun часто помогает быстро назвать назначение предмета или причину действия в разговоре.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о цели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показывает, как вопрос о цели переходит в разные способы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1: ученик-ученик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Why are you staying after class? — I’m staying to finish my project. Первый ответ сразу показывает действие и его цель без лишних слов, как в обычном школьном разговоре.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What for? — To present it on Monday. Здесь вторая реплика уточняет конечную задачу, поэтому цель становится более конкретной и понятной для собеседника.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цели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учит связывать вопрос, намерение и результат в одном обмене репликами. Такой формат удобно использовать на уроке, в коридоре и при подготовке проектов.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запоминаем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2: ученик-взрослый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Why are you saving money? — I’m saving money to buy new sports shoes. Ответ показывает личную цель и помогает связать действие с будущей покупкой.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цель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реплики полезны для повседневных ситуаций: покупки, спорта, школы и дома. Они учат говорить ясно, вежливо и по существу.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What are they for? — For PE class and training. Взрослый вопрос уточняет назначение вещи, а ответ коротко объясняет, где и зачем она нужна.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предмета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Упражнение: соедини половинки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начало и конец так, чтобы смысл цели остался точным и естественным.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видно, когда нужна инфинитивная цель, когда — результат, и когда — назначение предмета.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Упражнение: выбери конструкцию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предложении нужно выбрать форму, которая лучше всего выражает цель или назначение.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исправления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for нужен существительный оборот, а не глагол в начальной форме. Поэтому правильно: I study to pass the test, но This is for fun.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 формой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назначении предмета, чаще выбирают for + noun. Этот шаблон помогает избежать смешения цели действия и функции вещи.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по смыслу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so that требует законченной части с подлежащим и сказуемым. Правильно: so that he could buy snacks, а не просто so that buy snacks.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подлежащее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целях уверенно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умеете спрашивать о цели, выбирать между to, in order to, so that и for, а также строить короткие и точные ответы в школьных и бытовых ситуациях.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2026-07-25T18:38:26Z</dcterms:created>
  <dcterms:modified xsi:type="dcterms:W3CDTF">2026-07-25T18:38:26Z</dcterms:modified>
</cp:coreProperties>
</file>