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5525" y="179972"/>
            <a:ext cx="54564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Геннадий Николаевич Айги: поэт тишины, памяти и свободы слова
</a:t>
            </a:r>
            <a:endParaRPr lang="en-US" sz="3447" dirty="0"/>
          </a:p>
        </p:txBody>
      </p:sp>
      <p:sp>
        <p:nvSpPr>
          <p:cNvPr id="5" name="Text 1"/>
          <p:cNvSpPr txBox="1"/>
          <p:nvPr/>
        </p:nvSpPr>
        <p:spPr>
          <a:xfrm>
            <a:off x="6396350" y="4798800"/>
            <a:ext cx="2578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25525" y="1837450"/>
            <a:ext cx="40818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научил слышать тишину и силу одного точного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эпоха сформировала поэта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Айги рос в чувашской деревне, где живая речь и природа были частью повседневности. Позже, в советское время, он выбрал не громкую лозунговую поэзию, а личную интонацию, память и внутреннюю свободу.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191" y="1513399"/>
            <a:ext cx="437400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0016" y="2841121"/>
            <a:ext cx="483900" cy="387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89998" y="1538641"/>
            <a:ext cx="483900" cy="3871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41686" y="2673276"/>
            <a:ext cx="437400" cy="437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75179" y="4004252"/>
            <a:ext cx="483900" cy="4301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первые источники поэтического языка
</a:t>
            </a:r>
            <a:endParaRPr lang="en-US" sz="2704" dirty="0"/>
          </a:p>
        </p:txBody>
      </p:sp>
      <p:sp>
        <p:nvSpPr>
          <p:cNvPr id="16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7" name="Text 2"/>
          <p:cNvSpPr txBox="1"/>
          <p:nvPr/>
        </p:nvSpPr>
        <p:spPr>
          <a:xfrm>
            <a:off x="1673875" y="130442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Деревенское детство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Айги родился в чувашской деревне Шаймурзино, и его первые впечатления были связаны с полем, трудом, сменой времён года и близостью к земле.
</a:t>
            </a:r>
            <a:endParaRPr lang="en-US" sz="894" dirty="0"/>
          </a:p>
        </p:txBody>
      </p:sp>
      <p:sp>
        <p:nvSpPr>
          <p:cNvPr id="18" name="Text 3"/>
          <p:cNvSpPr txBox="1"/>
          <p:nvPr/>
        </p:nvSpPr>
        <p:spPr>
          <a:xfrm>
            <a:off x="2821950" y="260700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устная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и деревенской среде звучала устная чувашская традиция. Она научила будущего поэта слышать ритм, интонацию и значимость каждого слова.
</a:t>
            </a:r>
            <a:endParaRPr lang="en-US" sz="894" dirty="0"/>
          </a:p>
        </p:txBody>
      </p:sp>
      <p:sp>
        <p:nvSpPr>
          <p:cNvPr id="19" name="Text 4"/>
          <p:cNvSpPr txBox="1"/>
          <p:nvPr/>
        </p:nvSpPr>
        <p:spPr>
          <a:xfrm>
            <a:off x="5171932" y="130452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первый учитель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дерево, дорога, свет и молчание вошли в его поэзию из детских наблюдений. Эти простые образы позже стали носителями памяти и настроения.
</a:t>
            </a:r>
            <a:endParaRPr lang="en-US" sz="894" dirty="0"/>
          </a:p>
        </p:txBody>
      </p:sp>
      <p:sp>
        <p:nvSpPr>
          <p:cNvPr id="20" name="Text 5"/>
          <p:cNvSpPr txBox="1"/>
          <p:nvPr/>
        </p:nvSpPr>
        <p:spPr>
          <a:xfrm>
            <a:off x="7100370" y="2464300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временами года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перемены для Айги были не только картиной природы, но и способом ощущать время. Поэтому в его стихах так часто появляется ожидание, свет и тишина.
</a:t>
            </a:r>
            <a:endParaRPr lang="en-US" sz="875" dirty="0"/>
          </a:p>
        </p:txBody>
      </p:sp>
      <p:sp>
        <p:nvSpPr>
          <p:cNvPr id="21" name="Text 6"/>
          <p:cNvSpPr txBox="1"/>
          <p:nvPr/>
        </p:nvSpPr>
        <p:spPr>
          <a:xfrm>
            <a:off x="5257113" y="379164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детстве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впечатления не исчезли из его творчества. Напротив, они стали основой образов, через которые поэт передавал чувство родины и внутренней опоры.
</a:t>
            </a:r>
            <a:endParaRPr lang="en-US" sz="8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путь к литературе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Литературном институте имени А. М. Горького в Москве дала Айги профессиональную литературную среду и познакомила его с широким кругом чтения.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студенческие годы он стал внимательнее к новым поэтическим формам, переводам и свободному стиху, который отличался от привычной рифмованной поэзии.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сложилось его стремление писать по-особому: без лишних слов, с паузами, точными образами и глубоким внутренним смыслом.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Айги и чувашская культура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выросший из родной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Айги связано с Чувашией не только биографически, но и духовно. В его стихах слышны память о деревне, уважение к родному языку и ощущение связи человека с малой родиной.
</a:t>
            </a:r>
            <a:endParaRPr lang="en-US" sz="886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пейзаж в поэзии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Чувашский мир у Айги часто раскрывается через простые детали: поле, снег, дорогу, дерево, тишину. Такие образы помогают увидеть не только природу, но и характер народа, который умеет жить в согласии с ней.
</a:t>
            </a:r>
            <a:endParaRPr lang="en-US" sz="904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памяти и предков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поэта важно было не потерять связь с прошлым. Он обращался к памяти предков и к опыту родной деревни, превращая личную историю в часть большой культурной традиции.
</a:t>
            </a:r>
            <a:endParaRPr lang="en-US" sz="991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поэтического стиля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Айги писал короткими строками, поэтому каждое слово звучит особенно отчётливо. Такая форма заставляет читателя останавливаться и вдумываться в смысл каждой паузы.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строил стихотворение на разрывах фразы и повторениях. Это создаёт ощущение движения мысли, которое не спешит, а постепенно раскрывается перед читателем.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мало лишних слов и прямых объяснений. Образ возникает сразу, как вспышка, а затем остаётся в памяти благодаря своей точности и простоте.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между строками у Айги так же важна, как и сами слова. Именно она делает его стихи сосредоточенными, напряжёнными и очень музыкальными.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061" y="1895134"/>
            <a:ext cx="451200" cy="45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0755" y="2144739"/>
            <a:ext cx="394800" cy="45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1338" y="2961567"/>
            <a:ext cx="394800" cy="45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4857" y="3201468"/>
            <a:ext cx="458700" cy="407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86813" y="3813800"/>
            <a:ext cx="458700" cy="3669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477185" y="1679625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близких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Айги память о родных и ушедших людях звучит тихо и бережно. Для него это не просто воспоминание, а способ сохранить человеческую теплоту.
</a:t>
            </a:r>
            <a:endParaRPr lang="en-US" sz="875" dirty="0"/>
          </a:p>
        </p:txBody>
      </p:sp>
      <p:sp>
        <p:nvSpPr>
          <p:cNvPr id="13" name="Text 3"/>
          <p:cNvSpPr txBox="1"/>
          <p:nvPr/>
        </p:nvSpPr>
        <p:spPr>
          <a:xfrm>
            <a:off x="5423679" y="1929230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его лирике не отделена от человека. Деревья, снег, небо и поле помогают передать настроение, состояние души и движение времени.
</a:t>
            </a:r>
            <a:endParaRPr lang="en-US" sz="875" dirty="0"/>
          </a:p>
        </p:txBody>
      </p:sp>
      <p:sp>
        <p:nvSpPr>
          <p:cNvPr id="14" name="Text 4"/>
          <p:cNvSpPr txBox="1"/>
          <p:nvPr/>
        </p:nvSpPr>
        <p:spPr>
          <a:xfrm>
            <a:off x="1644262" y="2746058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Айги часто пишет о внутренней тишине и одиночестве. Но это не мрачное чувство, а внимательное размышление о себе, мире и месте человека в нём.
</a:t>
            </a:r>
            <a:endParaRPr lang="en-US" sz="875" dirty="0"/>
          </a:p>
        </p:txBody>
      </p:sp>
      <p:sp>
        <p:nvSpPr>
          <p:cNvPr id="15" name="Text 5"/>
          <p:cNvSpPr txBox="1"/>
          <p:nvPr/>
        </p:nvSpPr>
        <p:spPr>
          <a:xfrm>
            <a:off x="6619730" y="2964225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и надежда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умеют говорить о потере без громких слов. Даже в печальных текстах остаётся свет, который поддерживает и не даёт утратить надежду.
</a:t>
            </a:r>
            <a:endParaRPr lang="en-US" sz="875" dirty="0"/>
          </a:p>
        </p:txBody>
      </p:sp>
      <p:sp>
        <p:nvSpPr>
          <p:cNvPr id="16" name="Text 6"/>
          <p:cNvSpPr txBox="1"/>
          <p:nvPr/>
        </p:nvSpPr>
        <p:spPr>
          <a:xfrm>
            <a:off x="3761687" y="3556171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показывает, что человек важен сам по себе, независимо от времени и обстоятельств. Эта мысль делает его лирику особенно честной и человечной.
</a:t>
            </a:r>
            <a:endParaRPr lang="en-US" sz="8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тишины в поэзии Айги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у Айги — это не пустота, а особое пространство, где можно внимательнее услышать мир, другого человека и собственную память.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в его стихах связано с уважением и сосредоточенностью. Оно помогает передать чувства, которые нельзя выразить громко и прямо.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его лирика так отличается от поэзии, построенной на призывах и декларациях: она говорит тихо, но очень глубоко.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в поэзии Айги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даже простые образы у поэта работают как носители памяти и чувства.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память образуют центр его лирики; тишина и родина усиливают личную, сосредоточенную интонацию.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биографических и литературоведческих материалов о поэзии Г. Н. Айги; точные количественные данные не фиксируются.
</a:t>
            </a:r>
            <a:endParaRPr lang="en-US" sz="78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2916" y="1625571"/>
            <a:ext cx="559500" cy="44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9721" y="3129007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2137" y="1657126"/>
            <a:ext cx="559500" cy="4973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Переводческая деятельность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разными языками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Айги переводил поэзию и знакомился с литературой разных народов. Это помогало ему видеть, как по-разному может звучать одна и та же человеческая мысль.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для собственного стиля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Переводческая практика учила его точности, сдержанности и вниманию к интонации. Эти качества затем стали важной частью его собственных стихов.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читательского круга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открывали русскоязычным читателям новые имена и традиции. Благодаря такой работе поэзия становилась частью большого культурного разговора.
</a:t>
            </a:r>
            <a:endParaRPr lang="en-US" sz="950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как общий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Айги литература не имела жёстких границ. Он показывал, что при различии культур поэзия всё равно говорит о близких всем чувствах — памяти, любви и свободе.
</a:t>
            </a:r>
            <a:endParaRPr lang="en-US" sz="96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литературным авангардом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Айги интересовался свободным стихом и строил строку так, чтобы паузы, переносы и пустое пространство на странице становились частью смысла.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отказывался от привычной рифмовки, потому что для него важнее были интонация, ритм дыхания и точность отдельного слова, а не внешняя «правильность» стиха.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Экспериментальная форма у него не была самоцелью: она помогала передать хрупкость памяти, тишину, чувство родной земли и внутреннюю сосредоточенность человека.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 его поэзии авангард соединялся с лирикой: смелое оформление текста поддерживало очень личное, почти доверительное содержание.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природы в стихах Айги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Айги показана как живой собеседник человека: снег, дерево, поле, небо и ветер не просто описывают пейзаж, а передают настроение, память и состояние души.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природные образы обычно сдержанны и точны: одно слово или короткая строка могут создать ощущение зимнего света, осенней тишины или далёкого движения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843288"/>
            <a:ext cx="3563700" cy="1456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жизни и творчества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жизни поэта и развития его творчества.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вехи показывают: путь Айги шёл от деревенского детства к собственному узнаваемому языку, который получил признание и в России, и за её пределами.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справки и литературоведческие материалы о Геннадии Айги
</a:t>
            </a:r>
            <a:endParaRPr lang="en-US" sz="7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и значение при жизни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Айги ценили как новатора: его стихам были свойственны необычная форма, точность образа и редкая верность собственной интонации, которую трудно спутать с чьей-то ещё.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современной литературы он был важен как автор, доказавший, что национальная поэзия может звучать современно и при этом сохранять связь с родным языком и традицией.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творчество уважали за соединение художественного эксперимента и человеческой глубины: в коротких текстах он умел говорить о памяти, достоинстве и внутренней свободе.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стихотворение Айги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наблюдения и паузы рождается смысл в его лирике.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7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строка
</a:t>
            </a:r>
            <a:endParaRPr lang="en-US" sz="7988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Айги важна каждая деталь: короткая строка, пауза и порядок слов заставляют читать медленно и вдумчиво.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Литературоведческие описания поэтики Геннадия Айги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нести весь смысл стихотворения.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Айги в современной культуре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Айги формирует собственный стиль, соединяя чувашскую традицию, русскую поэзию и опыт модернистского письма.
</a:t>
            </a:r>
            <a:endParaRPr lang="en-US" sz="1161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 школе и вузе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изучают как пример короткой, но очень ёмкой лирики, где смысл рождается из интонации и паузы.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Айги остаётся важным для разговора о том, какой может быть национальная литература в диалоге с мировой культурой.
</a:t>
            </a:r>
            <a:endParaRPr lang="en-US" sz="114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поэзия Айги отличается от обычной лирики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условно показывают, какие приёмы у Айги выражены сильнее всего: он пишет очень сжато и строит стих на паузах и образах.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его поэтики — не в сюжете и рифме, а в сосредоточенной интонации, где смысл раскрывается постепенно.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поэтики по литературоведческим описаниям
</a:t>
            </a:r>
            <a:endParaRPr lang="en-US" sz="8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идеи, которые оставил Айги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Айги показал, что тихое слово может быть сильнее громких деклараций: в его стихах важно не только то, что сказано, но и то, что оставлено в паузе.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убедительно доказал, что национальная культура не замыкается в прошлом: чувашская тема у него звучит современно, свободно и понятно читателю из любой среды.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наследие учит внимательности к человеку, к памяти и к родной земле, а ещё — смелости искать свой собственный язык без подражания шаблонам.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место Геннадия Айги в литературе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Айги занял особое место в литературе как поэт очень точного и тихого слова. Он соединил чувашскую почву, русскую поэзию и современное художественное мышление.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2026-05-22T23:46:49Z</dcterms:created>
  <dcterms:modified xsi:type="dcterms:W3CDTF">2026-05-22T23:46:49Z</dcterms:modified>
</cp:coreProperties>
</file>