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значение Католической церкви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мировая религия, объединяющая миллиарды верующих и влияющая на историю.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формированию католицизма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быстро распространилось по Римской империи, став официальной религией в IV веке. В средние века церковь получила значительную власть и влияние в Европе.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в христианском мире: отличия и особенности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занимает центральное место среди христианских направлений, признавая высшую власть Папы Римского над верующими.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богослужебные традиции, включая латинский язык в обрядах и догматы о Деве Марии, такие как непорочное зачатие.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отличается уникальными церковными обрядами и богословскими доктринами, отличающимися от православия и протестантизма.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католицизма: крупнейшие страны и регионы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— мировой лидер по численности католиков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Бразилии проживает около 123 миллионов католиков, что делает её крупнейшей католической страной в мире. Католицизм оказывает сильное влияние на культуру и праздники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Филиппины — центр католической веры в 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Филиппинах насчитывается около 85 миллионов католиков. Здесь церковь играет важную роль в общественной жизни и религиозных традициях народа.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ядро католицизма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 более чем 50 миллионами католиков исторически является центром церкви, где расположены Ватикан и множество значимых религиозных сооружений.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Католической церкви: иерархия и роли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стоит Папа Римский, которому подчиняются кардиналы, архиепископы и епископы, ответственные за управление епархиями и общинами.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мирян и приходов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проводят богослужения в приходах, а миряне — активные участники жизни церкви, поддерживающие её через участие и добровольную деятельность.
</a:t>
            </a:r>
            <a:endParaRPr lang="en-US" sz="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государство в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занимает всего 0,44 км² и населён примерно 800 человек. Это независимая территория, служащая резиденцией Папы Римского и центром власти Католической церкви.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духовные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знаменит Собором Святого Петра, Сикстинской капеллой с фресками Микеланджело и музеями, хранящими бесценные произведения искусства и религиозные реликвии.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— духовный и административный центр церкви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Таинства католической церкви: их роль и смысл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вводит верующего в христианскую общину и освобождает от первородного греха, становясь первым из семи таинств.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Евхаристия символизирует Таинство причастия, объединяя верующих с Христом через хлеб и вино как тело и кровь.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— важный ритуал прощения грехов, где верующий исповедуется и получает отпущение от священника.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 священство представляют собой священные союзы и служения, укрепляющие церковные общины и религиозные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месса: структура и особенности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Месса состоит из литургии слова, где читаются и толкуются священные тексты, и литургии евхаристии — ключевого таинства причастия.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богослужении звучат хоры и орган, используются святая вода и свечи. Службы проходят на национальных языках, что делает их доступными для верующих.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Исповедь: значение и порядок проведения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— обязательное ежегодное таинство, позволяющее верующим очистить душу и получить духовное наставление от священника.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Верующий открыто признаёт свои ошибки и грехи, что помогает ему укрепить моральные ценности и обрести внутренний покой.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исповеди включает беседу, покаяние и прощение, важные для поддержания святости и духовного здоровья каждого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Римский: выборы и полномочия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избирается пожизненно коллегией кардиналов на тайном голосовании — конклаве, обеспечивающем духовный и административный лидерство.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руководит Католической церковью, определяя основные религиозные догматы и моральные нормы для верующих по всему миру.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играет ключевую роль в международных отношениях, выступая в качестве духовного посла и поддерживая мировую дипломатическую активность Ватикана.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решения и учения влияют на миллионы людей, формируя курс развития церкви и её взаимодействие с современным обществом.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и канонизация: Истории веры и духовности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подвиги Франциска Ассизского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Франциск Ассизский посвятил себя помощи бедным и заботе о природе. Его любовь к простоте и сострадание сделали его образцом христианской жизни для миллионов верующих по всему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канонизации в Католической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Канонизация — официальное признание человека святым после подтверждения чудес или добродетельной жизни. Этот тщательный процесс включает изучение биографии и проверку чудес, совершённых по молитвам к кандидату.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 соборов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соборы часто строились в готическом стиле с высокими арками и большими витражами, создавая ощущение возвышенности и света. Эти сооружения символизируют связь неба и земли.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оформление включает скульптуры святых, фрески, резные алтари и органные залы, которые помогают верующим пережить духовные моменты во время богослужений и молитв.
</a:t>
            </a:r>
            <a:endParaRPr lang="en-US" sz="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фигуры католицизма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Иисус Христос основал христианство и учил любви, милосердию и спасению. Его жизнь и учение — сердцевина вероисповедания католиков.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Дева Мария, мать Иисуса, почитается за её непорочное зачатие и роль в истории спасения. Апостолы Пётр и Павел распространяли христианское учение в разных регионах.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— праздник рождения Христа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отмечается 25 декабря с ночной мессой и семейными собраниями. Украшенные церкви и дома создают особую атмосферу радости и надежды среди верующих.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и празднование воскресения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— главный христианский праздник, символизирующий победу жизни над смертью. Верующие приходят на службы, освящают пасхальные яйца и участвуют в церковных процессиях.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католические праздники и традиции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католических школ в образовании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школы существуют уже более 15 веков и широко распространены по всему миру, особенно в Латинской Америке и США. Они сочетают академические знания с воспитанием духовности.
</a:t>
            </a:r>
            <a:endParaRPr lang="en-US" sz="969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акцентирует внимание на развитии честности, уважения и справедливости, формируя у учащихся не только знания, но и моральные ценности.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монашеских орденов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сосредоточена на молитве, духовном просвещении и ведении монастырской жизни по строгим уставам, сохраняя древние традиции.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Францисканцы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своей помощью бедным и заботой о природе, проповедуя смирение и простоту как образ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специализируется на образовательной деятельности и научных исследованиях, создавая школы и университеты высокого уровня.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культура при поддержке церкви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вклад в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Католическая церковь была главным заказчиком фресок, витражей и икон, что способствовало развитию духовного искусства.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эпохи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Леонардо да Винчи, Микеланджело и Рафаэль создавали шедевры для церквей, отражая христианские темы в мировой живописи.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церкви в современном мире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Deятельность Caritas Internationalis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Caritas оказывает помощь в борьбе с голодом и поддерживает беженцев в более чем 160 странах, организуя образовательные и медицинские проекты.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милосердия святого Лазаря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орден специализируется на помощи больным, особенно в лечении тяжелых заболеваний и поддержке слабозащищённых слоев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духовенства в гуманитарных инициативах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и монахини часто участвуют непосредственно в социальной работе, посещая больницы и приюты, помогая нуждающимся.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миссия Католической церкви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Участие в межкультурном и межрелигиозном диалоге способствует мирному сосуществованию и взаимопониманию между народами.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Активная защита прав человека и окружающей среды выражается через инициативы по борьбе с бедностью и охране природы.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образования и поддержка мигрантов укрепляют социальные институты и способствуют личностному росту верующих.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Католической церкви в XXI веке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остаётся важной духовной и культурной силой, влияя на миллионы людей через традиции, образование и благотворительность, сохраняя свои гуманистические ценности в современном мире.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2026-05-10T14:36:47Z</dcterms:created>
  <dcterms:modified xsi:type="dcterms:W3CDTF">2026-05-10T14:36:47Z</dcterms:modified>
</cp:coreProperties>
</file>