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куб суммы и разности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куба суммы и разности: быстро раскрываем скобки без лишних вычислений.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формулы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входят в раздел сокращённого умножения и помогают упрощать выражения, вычислять многочлены и проверять ответы. Они особенно полезны при работе с видами вроде (x+2)^3, (y-1)^3 и (2a-b)^3.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возведение в третью степень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третью степень означает умножить выражение само на себя три раза: a^3 = a·a·a. Так же записываются и более сложные выражения.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каждый множитель выбирает либо первую, либо вторую часть. Поэтому в результате появляются четыре слагаемых, а не три и не пять.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члены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 — сумма или разность, получаем три одинаковые скобки: (a+b)^3 = (a+b) (a+b) (a+b), (a-b)^3 = (a-b) (a-b) (a-b).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множителя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получить многочлен быстрее, чем полное перемножение всех скобок, и помогает лучше понять правила умножения многочленов.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формуле куба суммы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(a+b)^3 из темы «Формулы сокращённого умножения»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столбцы одинаковы, а крайние равны 1 — так легко запомнить форму записи.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коэффициентов 1, 3, 3, 1 показывает устойчивую структуру формулы.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547235"/>
            <a:ext cx="4843800" cy="99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куба суммы и куба разности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 показывает общую структуру и различие только в знаках.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суммы все знаки положительные, у куба разности отрицательны второй и четвёртый члены.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формулы сокращённого умножения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раскрывается куб суммы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получения формулы (a+b)^3 через умножение и приведение подобных членов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коэффициенты 3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возникает, когда из трёх скобок только одна даёт b, а две остальные дают a. Такой выбор можно сделать тремя способами, поэтому коэффициент равен 3.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a^2b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одночлены складываются между собой после раскрытия скобок. Именно поэтому средние члены формулы получают одинаковый коэффициент 3 и легко запоминаются.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члены повторяются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b выбирают уже в двух скобках, а a остаётся только в одной. Количество возможных сочетаний снова равно трём, поэтому перед членом стоит 3.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ab^2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разности: схема со сменой знаков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(a-b)^3 первый член остаётся a^3. Он показывает, что куб строится так же, как и в случае суммы, только дальше меняются знаки.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неизменна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запись член -b^3. Он показывает, что у куба разности меняются только знаки, а структура с четырьмя членами сохраняется.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член со знаком минус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член становится отрицательным: -3a^2b. Это связано с тем, что во всех трёх скобках знак минуса влияет на результат после раскрытия.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второй член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3ab^2 снова записывается со знаком плюс. Несмотря на чередование знаков, коэффициент и порядок степеней остаются такими же, как в формуле суммы.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третий член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547235"/>
            <a:ext cx="4843800" cy="9901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числовых 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 2 в формулы куба суммы и разности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имеют одинаковые коэффициенты, но отличаются знаками при разности.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коэффициентах меняются только знаки, поэтому формулы легко сравнивать и запоминать.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00700" y="1652981"/>
            <a:ext cx="2475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через умножение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удобно начать с квадрата суммы: (a+b)^2 = a^2 + 2ab + b^2. Это даёт промежуточный результат для следующего умножения.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квадрат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одночлены приводят подобно. Так получается a^3 + 3a^2b + 3ab^2 + b^3, без пропуска важных слагаемых.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одинаковых членов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подтверждает формулу и помогает понять происхождение каждого члена. Если результат совпал, значит знаки и коэффициенты записаны верно.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полученный многочлен умножают на (a+b). Каждое слагаемое распределяется по второй скобке, и появляются все нужные члены.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скобку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куба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по теме формул куба суммы и разности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там, где нужно помнить сразу и знаки, и коэффициенты, поэтому полезно проверять запись по каждому члену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затруднения связаны со знаками и коэффициентом 3; именно эти элементы требуют особого внимания при самопроверке.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для запоминания формулы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последний члены всегда выглядят как кубы: a^3 и b^3. Это помогает быстро увидеть начало и конец формулы без полного раскрытия скобок.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скобок стоит плюс, то все четыре члена после раскрытия записываются с положительными знаками. Такой вариант запомнить проще всего.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кубе суммы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формулы всегда содержит коэффициент 3 и смешанные степени: сначала квадрат одной переменной и одна степень другой, затем наоборот.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скобок стоит минус, то отрицательными становятся второй и четвёртый члены, а третий остаётся положительным. Это главное отличие от куба суммы.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кубе разности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раскрытия скобок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выражений вида (a±b)^3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формула куба связана с объёмом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ребра уменьшается на часть, например a-b, объём записывают как (a-b)^3. Такой случай удобен для сравнения с формулой суммы: меняются только знаки, а структура остаётся одинаковой.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задано разностью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куб можно мысленно разделить на несколько меньших объёмов. Тогда ясно, что формула собирает вместе отдельные части и превращает геометрическую модель в многочлен с четырьмя членами.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разбитый на части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ребро куба состоит из двух частей, например a+b, его объём выражается как (a+b)^3. Это показывает, что одна геометрическая величина может быть записана алгебраически. Разбиение на части помогает увидеть, откуда берутся отдельные слагаемые.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задано суммой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куба для букв и чисел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видно, как общий шаблон 1, 3, 3, 1 превращается в конкретные коэффициенты после подстановки букв и чисел.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чисел меняет только конкретные коэффициенты, но порядок членов и общий принцип записи остаются одинаковыми.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формуле куба суммы и куба разности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куба суммы и квадрата суммы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даёт три члена: a^2, 2ab и b^2. При переходе к кубу появляется ещё один член, и выражение становится заметно длиннее.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членов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суммы только один смешанный член, а у куба их два. Именно они делают формулу более богатой по структуре и по коэффициентам.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члены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степени появляется коэффициент 2, а в третьей — коэффициенты 3. Поэтому при увеличении степени важно внимательнее следить за формой каждого слагаемого.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растут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кубе крайние члены имеют степень 3, а в квадрате — степень 2. Это показывает, что рост степени увеличивает сложность записи и вычислений.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степень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членов в формуле куба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 формулы (a+b)^3 в курсе алгебры 7 класса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коэффициенты и степени расположены симметрично: от первого члена к последнему структура меняется по зеркальному принципу.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формулы помогает быстро восстанавливать пропущенный член и проверять правильность записи без полного перемножения скобок.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формул в вычислениях
</a:t>
            </a:r>
            <a:endParaRPr lang="en-US" sz="2915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рядом с круглыми числами удобно считать через куб суммы или разности. Так, 99^3 легче представить как (100-1)^3 и сразу использовать формулу.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опирается на шаблон 1, 3, 3, 1, ему легче не перепутать порядок членов. Это особенно полезно при сложных выражениях с числами и буквами.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понять, правильно ли раскрыты скобки в решении. Если члены и знаки не совпадают с шаблоном, значит, допущена ошибка.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самостоятельных и контрольных работах такой приём ускоряет вычисления. Не нужно перемножать все скобки по отдельности, достаточно подставить значения в готовую формулу.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результата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после раскрытия куба суммы или разности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кубе суммы и разности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(a+b)^3 и (a-b)^3 помогают быстро раскрывать скобки, видеть структуру многочлена и проверять решения. Если помнить шаблон 1, 3, 3, 1 и внимательно следить за знаками, ошибок становится заметно меньше.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2026-05-29T21:59:20Z</dcterms:created>
  <dcterms:modified xsi:type="dcterms:W3CDTF">2026-05-29T21:59:20Z</dcterms:modified>
</cp:coreProperties>
</file>