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Знаменитые театры России: культура, история и английские слова о сцене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Знакомимся с великими театрами России и словами о театре на английском.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говорить о театре на уроке английского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помогает изучать язык через культуру, историю и городские достопримечательности. На этой теме легко тренировать Present Simple, Past Simple и описательные прилагательные, говоря о знаменитых зданиях, спектаклях и артистах простыми, понятными фразами.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925" y="1153344"/>
            <a:ext cx="2727900" cy="1862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7225" y="1153344"/>
            <a:ext cx="2727900" cy="186211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50" y="1153344"/>
            <a:ext cx="2727900" cy="18621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705150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Балеты, которые знают во всём мире
</a:t>
            </a:r>
            <a:pPr algn="l" indent="0" marL="0">
              <a:lnSpc>
                <a:spcPct val="100000"/>
              </a:lnSpc>
              <a:buNone/>
            </a:pPr>
            <a:r>
              <a:rPr lang="en-US" sz="8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особенно прославились балетные постановки, ставшие классикой сцены. «Лебединое озеро», «Щелкунчик» и «Спящая красавица» связаны с образом grand theatre, где каждое выступление выглядит торжественно и эффектно.
</a:t>
            </a:r>
            <a:endParaRPr lang="en-US" sz="820" dirty="0"/>
          </a:p>
        </p:txBody>
      </p:sp>
      <p:sp>
        <p:nvSpPr>
          <p:cNvPr id="12" name="Text 2"/>
          <p:cNvSpPr txBox="1"/>
          <p:nvPr/>
        </p:nvSpPr>
        <p:spPr>
          <a:xfrm>
            <a:off x="6529025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для английского описания
</a:t>
            </a:r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Рассказывая о Большом театре на английском, удобно использовать слова ballet, famous, grand, stage и performance. Они помогают коротко и точно передать, почему этот театр считается легендарным и почему его знают далеко за пределами России.
</a:t>
            </a:r>
            <a:endParaRPr lang="en-US" sz="826" dirty="0"/>
          </a:p>
        </p:txBody>
      </p:sp>
      <p:sp>
        <p:nvSpPr>
          <p:cNvPr id="13" name="Text 3"/>
          <p:cNvSpPr txBox="1"/>
          <p:nvPr/>
        </p:nvSpPr>
        <p:spPr>
          <a:xfrm>
            <a:off x="881275" y="3261000"/>
            <a:ext cx="17631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Фасад, который узнают сразу
</a:t>
            </a:r>
            <a:pPr algn="l" indent="0" marL="0">
              <a:lnSpc>
                <a:spcPct val="100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театр стоит на Театральной площади и сразу привлекает внимание строгими колоннами и знаменитой квадригой. Его здание стало одним из самых узнаваемых символов Москвы и часто появляется на фотографиях города.
</a:t>
            </a:r>
            <a:endParaRPr lang="en-US" sz="843" dirty="0"/>
          </a:p>
        </p:txBody>
      </p:sp>
      <p:sp>
        <p:nvSpPr>
          <p:cNvPr id="14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театр: символ Москвы и балета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чаще всего встречаются в теме театра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темы удобно делится на четыре смысловые группы: здание, жанры, люди и зрители.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проще запоминать слова блоками: так ученики быстрее строят описания театра и спектакля.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учебной тематике: theatre, stage, performance, audience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68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Малый театр как школа драматического искусства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20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 старейших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Малый театр работает в Москве с 1824 года и считается одним из самых старых театров страны. Его история показывает, как долго в России сохраняются традиции драматической сцены и уважение к классике.
</a:t>
            </a:r>
            <a:endParaRPr lang="en-US" sz="950" dirty="0"/>
          </a:p>
        </p:txBody>
      </p:sp>
      <p:sp>
        <p:nvSpPr>
          <p:cNvPr id="10" name="Text 3"/>
          <p:cNvSpPr txBox="1"/>
          <p:nvPr/>
        </p:nvSpPr>
        <p:spPr>
          <a:xfrm>
            <a:off x="338805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Островского
</a:t>
            </a:r>
            <a:pPr algn="l" indent="0" marL="0">
              <a:lnSpc>
                <a:spcPct val="80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театр часто называют домом Островского, потому что пьесы Александра Островского особенно важны для его репертуара. На сцене Малого театра русская драматургия звучит выразительно и понятно для зрителей.
</a:t>
            </a:r>
            <a:endParaRPr lang="en-US" sz="881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актёрская школа
</a:t>
            </a:r>
            <a:pPr algn="l" indent="0" marL="0">
              <a:lnSpc>
                <a:spcPct val="80000"/>
              </a:lnSpc>
              <a:buNone/>
            </a:pPr>
            <a:r>
              <a:rPr lang="en-US" sz="9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Малый театр известен вниманием к точной речи, характеру героя и тонкой игре актёров. Поэтому он хорошо подходит для слов classic play, drama, performance, tradition и actor.
</a:t>
            </a:r>
            <a:endParaRPr lang="en-US" sz="968" dirty="0"/>
          </a:p>
        </p:txBody>
      </p:sp>
      <p:sp>
        <p:nvSpPr>
          <p:cNvPr id="12" name="Text 5"/>
          <p:cNvSpPr txBox="1"/>
          <p:nvPr/>
        </p:nvSpPr>
        <p:spPr>
          <a:xfrm>
            <a:off x="338805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Классика, которая не устаревает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репертуаре театра особенно ценят произведения русских классиков. Такие постановки помогают увидеть, как театр сохраняет культурную память и передаёт её новым поколениям зрителей.
</a:t>
            </a:r>
            <a:endParaRPr lang="en-US" sz="9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305" y="736225"/>
            <a:ext cx="3189689" cy="3851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Мариинский театр в Санкт-Петербурге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85600" y="1304312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имя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Мариинский театр открыт в 1860 году и назван в честь императрицы Марии Александровны. Его история связана с развитием петербургской музыкальной культуры и высоким уровнем сценического искусства.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85600" y="2114497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оперы и балета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считается одним из главных центров оперы и балета в России. Здесь особенно ценят масштабные постановки, в которых важны музыка, движение и выразительность сцены.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85600" y="2924631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классической музыкой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Мариинский театр связан с произведениями Глинки, Мусоргского и Римского-Корсакова. Поэтому в английском описании хорошо подходят слова opera house, classical music и world-famous.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85600" y="3729736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петербургской сцены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отражает традиции петербургской балетной школы и известен высоким уровнем исполнения. Для учеников это хороший пример того, как можно описывать historic theatre простыми английскими словами.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223268"/>
            <a:ext cx="3147000" cy="88856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знаменитых театров России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помогает увидеть, где находятся главные театральные центры и чем отличаются их ведущие жанры.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и Санкт-Петербург — главные театральные центры страны, а балет и драма остаются самыми заметными жанрами.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 театрах России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знаменитый театр становится культурным символом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история, архитектура и известные постановки формируют репутацию театра.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257" y="1691000"/>
            <a:ext cx="238200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4157" y="1691000"/>
            <a:ext cx="238200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8007" y="1703833"/>
            <a:ext cx="239100" cy="2125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32532" y="1691000"/>
            <a:ext cx="178650" cy="23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Александринский театр в Санкт-Петербурге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37575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Старейшая сцена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Александринский театр основан в 1756 году и считается старейшим драматическим театром России. Его история показывает, как давно в стране развивалась профессиональная театральная культура.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83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Здание Карла Росси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Здание театра создано по проекту Карла Росси и само по себе является архитектурным памятником. Его строгий и красивый облик делает театр важной частью исторического центра города.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861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классика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этой сцене особенно известны постановки Гоголя, Островского и Чехова. Поэтому Александринский театр часто связывают с русской классикой и серьёзной драматической традицией.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39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Петербурга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расположен в одном из самых узнаваемых культурных районов Санкт-Петербурга. Для английского описания подходят выражения oldest drama theatre, beautiful building и historical centre.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1413" y="938950"/>
            <a:ext cx="3401475" cy="383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289000"/>
            <a:ext cx="59385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имени Вахтангова в Москве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85603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выразительность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имени Вахтангова основан в 1921 году и известен яркой сценической формой. В его спектаклях особенно заметны точная пластика, эмоции и выразительная игра актёров.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902928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Знаменитая постановка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Одной из самых известных работ театра стала «Принцесса Турандот». Этот спектакль часто называют landmark production, потому что он сильно повлиял на репутацию театра.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85603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Классика и новое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Репертуар театра соединяет проверенные временем пьесы и современные постановки. Благодаря этому он остаётся интересным и для любителей традиции, и для тех, кто ищет новые сценические решения.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902928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для описания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английского рассказа о театре подходят слова modern theatre, expressive acting, popular production и creative style. Они помогают передать его живой характер и особую творческую атмосферу.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театра и их популярность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театральной лексике важно различать жанры, потому что они помогают точнее описывать спектакли, зрителей и особенности постановки на английском языке.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Балет и драма выглядят наиболее значимыми, а музыкальный и кукольный театр дополняют общую картину жанров.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презентации; условная оценка для сравнения жанров по теме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Театра имени Моссовета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905300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1923 — основание театра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имени Моссовета открылся в 1923 году и быстро занял заметное место в культурной жизни Москвы как современная городская сцена.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99087" y="2099525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репертуара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репертуаре появились классические пьесы, современные постановки и спектакли для семейной аудитории, что расширило круг зрителей.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522588" y="2549100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театр показывает, как можно сочетать традицию и новые формы, оставаясь популярным city theatre для разных поколений.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9875" y="1851113"/>
            <a:ext cx="2842200" cy="17763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6175" y="1851113"/>
            <a:ext cx="2842200" cy="17763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1500" y="1851113"/>
            <a:ext cx="2842200" cy="177637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417275" y="4114850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театра принимает и оперные, и балетные постановки, поэтому сюда приходят зрители с разными интересами. Здесь особенно уместны выражения large opera house и ballet and opera performances, потому что они точно передают его профиль.
</a:t>
            </a:r>
            <a:endParaRPr lang="en-US" sz="675" dirty="0"/>
          </a:p>
        </p:txBody>
      </p:sp>
      <p:sp>
        <p:nvSpPr>
          <p:cNvPr id="12" name="Text 2"/>
          <p:cNvSpPr txBox="1"/>
          <p:nvPr/>
        </p:nvSpPr>
        <p:spPr>
          <a:xfrm>
            <a:off x="3417275" y="3826675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оперы и балета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6442825" y="4121190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Купол театра производит сильное впечатление и хорошо запоминается на фотографиях и открытках. Именно архитектурный образ помогает театру быть известным не только в Новосибирске, но и далеко за его пределами как regional centre культуры.
</a:t>
            </a:r>
            <a:endParaRPr lang="en-US" sz="675" dirty="0"/>
          </a:p>
        </p:txBody>
      </p:sp>
      <p:sp>
        <p:nvSpPr>
          <p:cNvPr id="14" name="Text 4"/>
          <p:cNvSpPr txBox="1"/>
          <p:nvPr/>
        </p:nvSpPr>
        <p:spPr>
          <a:xfrm>
            <a:off x="6442825" y="3826675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Архитектура, которую помнят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470800" y="4114838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Новосибирский театр оперы и балета сразу выделяется своим масштабом. Его большое здание стало одной из самых узнаваемых городских достопримечательностей. Для жителей региона это не только театр, но и важный символ культуры и гордости города.
</a:t>
            </a:r>
            <a:endParaRPr lang="en-US" sz="675" dirty="0"/>
          </a:p>
        </p:txBody>
      </p:sp>
      <p:sp>
        <p:nvSpPr>
          <p:cNvPr id="16" name="Text 6"/>
          <p:cNvSpPr txBox="1"/>
          <p:nvPr/>
        </p:nvSpPr>
        <p:spPr>
          <a:xfrm>
            <a:off x="470800" y="3826662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Сибири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40200" y="319550"/>
            <a:ext cx="8493000" cy="5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Новосибирский театр оперы и балета: три взгляда на знаменитую сцену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500" y="2056061"/>
            <a:ext cx="3170700" cy="123097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20488"/>
            <a:ext cx="50427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спектакли и театры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произведение, автор и театр вместе создают культурную известность спектакля.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Знаменитые спектакли сильнее всего связаны с театрами, где жанр и постановка стали частью культурной памяти.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презентации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15799" y="-150"/>
            <a:ext cx="373205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0200" y="289000"/>
            <a:ext cx="47676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Люди, которые сделали русский театр знаменитым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40200" y="191470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Станиславский и Немирович-Данченко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изменили подход к актёрской игре, сделав её более правдивой и глубокой. Их работа также привела к созданию Московского Художественного театра.
</a:t>
            </a:r>
            <a:endParaRPr lang="en-US" sz="845" dirty="0"/>
          </a:p>
        </p:txBody>
      </p:sp>
      <p:sp>
        <p:nvSpPr>
          <p:cNvPr id="12" name="Text 3"/>
          <p:cNvSpPr txBox="1"/>
          <p:nvPr/>
        </p:nvSpPr>
        <p:spPr>
          <a:xfrm>
            <a:off x="2334525" y="191470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Мариус Петипа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Петипа стал одним из главных создателей классического балета в России. Его постановки задали высокую планку для танцевальной техники и сценической красоты.
</a:t>
            </a:r>
            <a:endParaRPr lang="en-US" sz="845" dirty="0"/>
          </a:p>
        </p:txBody>
      </p:sp>
      <p:sp>
        <p:nvSpPr>
          <p:cNvPr id="13" name="Text 4"/>
          <p:cNvSpPr txBox="1"/>
          <p:nvPr/>
        </p:nvSpPr>
        <p:spPr>
          <a:xfrm>
            <a:off x="340200" y="365235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Шаляпин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Шаляпин прославился сильным голосом и выразительной игрой. Он показал, что оперный певец должен быть не только музыкантом, но и настоящим артистом сцены.
</a:t>
            </a:r>
            <a:endParaRPr lang="en-US" sz="845" dirty="0"/>
          </a:p>
        </p:txBody>
      </p:sp>
      <p:sp>
        <p:nvSpPr>
          <p:cNvPr id="14" name="Text 5"/>
          <p:cNvSpPr txBox="1"/>
          <p:nvPr/>
        </p:nvSpPr>
        <p:spPr>
          <a:xfrm>
            <a:off x="2334525" y="365235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Галина Уланова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Уланова стала символом поэтичного русского балета. Её выступления ценили за тонкость движений, эмоциональность и редкую сценическую выразительность.
</a:t>
            </a:r>
            <a:endParaRPr lang="en-US" sz="845" dirty="0"/>
          </a:p>
        </p:txBody>
      </p:sp>
      <p:sp>
        <p:nvSpPr>
          <p:cNvPr id="15" name="Text 6"/>
          <p:cNvSpPr txBox="1"/>
          <p:nvPr/>
        </p:nvSpPr>
        <p:spPr>
          <a:xfrm>
            <a:off x="4346550" y="281265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Рудольф Нуреев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Нуреев вошёл в историю как выдающийся танцовщик, который расширил границы балета и сделал русскую школу известной во всём мире.
</a:t>
            </a:r>
            <a:endParaRPr lang="en-US" sz="9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создаётся спектакль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театральной постановки: script, rehearsal, costume, scenery, premiere, review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305" y="736225"/>
            <a:ext cx="3189689" cy="3851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Театральные здания как памятники архитектуры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85600" y="1304312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фасад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театр, Мариинский театр и Александринский театр узнаются по красивым фасадам, колоннам и лепнине. Их здания сами по себе стали важными городскими landmarks.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85600" y="2114497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для зрителей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зрительные залы и удобная планировка делают театр не только красивым, но и функциональным. В английском описании часто подходит слово auditorium.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85600" y="2924631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Облик города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здания формируют узнаваемый облик Москвы и Санкт-Петербурга. Они помогают увидеть, как искусство становится частью городской среды и повседневной памяти.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85600" y="3729736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описания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разговора об архитектуре театра удобно использовать слова historic, elegant и façade. Они помогают коротко и точно описать здание на английском языке.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театр знаменитым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школьного описания полезно сравнивать не только спектакли, но и само здание, историю театра и имена артистов.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известность обычно создают постановки и архитектура, а история и артисты усиливают репутацию театра.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презентации; условная оценка факторов известности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289000"/>
            <a:ext cx="59385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слова и выражения по теме театра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85600" y="1358917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лексика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Запомните ключевые слова: theatre, stage, actor, actress, audience, ticket, performance, play, drama, ballet, opera. Они встречаются почти в каждом тексте о театре.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902929" y="1358917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Словосочетания для описания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выражения помогают говорить точнее: famous theatre, historic building, live performance, classic play, world-known ballet, modern stage. Их легко использовать в коротких ответах.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85600" y="2557220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предложения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8 класса важны понятные модели: The theatre is in Moscow. It was founded in 1825. They are famous for ballet. The building is beautiful and historic.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902929" y="2557220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жанров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сравнить спектакли, удобно писать: ballet is elegant, opera is musical, drama is serious, performance is lively. Такие фразы делают ответ более выразительным.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385600" y="3755524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учить тему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учить слова в парах и коротких фразах, а затем составлять 2–3 предложения о любимом театре. Это помогает говорить увереннее и без лишних ошибок.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знаменитые театры России важны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театр, Мариинский, Малый, Александринский и Театр имени Вахтангова показывают богатство русской сцены. Их история, архитектура и спектакли помогают учить английский через культуру.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2026-05-31T09:44:27Z</dcterms:created>
  <dcterms:modified xsi:type="dcterms:W3CDTF">2026-05-31T09:44:27Z</dcterms:modified>
</cp:coreProperties>
</file>