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как кровь путешествует по телу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кровь и сосуды работают без остановки, чтобы питать весь организм.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помогает каждой клетке получать всё нужное для роста, движения и учёбы. Она поддерживает силы мышц, работу мозга и заживление ран. Эта система трудится каждую секунду, даже когда мы спим.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четверокласснику знать о кровеносной системе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насос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 груди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находится в грудной клетке, немного левее середины. Это сильная мышца, которая не устаёт и день за днём перекачивает кровь по всему телу. Без него движение крови просто остановилось бы.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камеры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сердца есть две верхние камеры — предсердия — и две нижние — желудочки. Они открываются и закрываются по очереди, чтобы кровь двигалась в нужном направлении. Так сердце работает очень слаженно, как маленький механизм.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труд без выходных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сердце обычно делает 60–100 ударов в минуту, а у детей часто бьётся чуть чаще. За сутки оно перекачивает огромное количество крови. И всё это — без перерыва на обед и каникулы.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разных помощников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часть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это жидкая часть крови. Она переносит растворённые вещества и помогает крови двигаться по сосудам, словно удобная дорога для полезных грузов.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клетки разносят кислород, белые защищают от микробов, а тромбоциты помогают остановить кровь при ранке. Вместе они работают как маленькая команда спасателей.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сосуды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 сердца к органам. По ним кровь движется под сильным напором, чтобы как можно быстрее доставить клеткам кислород и питательные вещества.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обратно к сердцу. В них движение спокойнее, но путь так же важен: кровь собирается со всего тела и снова готовится к новому кругу.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тонкие сосуды. Именно через их стенки кислород и полезные вещества переходят к клеткам, а ненужные вещества уходят обратно в кровь.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сосуды вместе образуют очень длинную сеть по всему телу. Она похожа на множество дорожек и тропинок, которые ведут кровь к каждому уголку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движется по кругу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крови от сердца к органам, затем к лёгким и обратно.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работают вместе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проходит через лёгкие. Там кровь отдаёт углекислый газ и получает новый кислород, после чего возвращается к сердцу и снова готова к пути по телу.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 путь в сердце и разносит кровь ко всем органам: к голове, рукам, ногам и внутренним частям тела. Он доставляет клетки всё необходимое для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кровь приносит клеткам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приносит клеткам кислород, чтобы они могли работать и получать энергию. Особенно он нужен мышцам и мозгу.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соли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водой и солями клетки сохраняют правильную работу. Эти вещества помогают телу не пересыхать и оставаться бодрым.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витамины и другие полезные вещества дают силы для роста, учёбы, движения и восстановления после нагрузки.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забирает от клеток ненужные вещества и помогает распределять тепло по телу, чтобы оно не перегревалось.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 замечают микробы и помогают организму бороться с ними. Если появляется инфекция, они работают быстрее и не дают врагу устроиться поудобнее.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поранился, тромбоциты собираются у места пореза. Они помогают образовать сгусток, чтобы кровь перестала вытекать и ранка начала закрываться.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кровь не только переносит полезные вещества, но и защищает тело. Она словно трудолюбивый охранник, который всё время стоит на страже.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защищает организм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Пульс: как сердце подаёт сигнал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на запястье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можно легко почувствовать пальцами на запястье или на шее. Это ритмичные толчки крови в артериях, которые появляются каждый раз, когда сердце сокращается и выталкивает кровь вперёд.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пульс становится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бега, прыжков или волнения пульс ускоряется. Мышцам и мозгу тогда нужно больше кислорода, поэтому сердце работает быстрее, чтобы доставить его без лишнего ожидания.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связано с кровью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в 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вдыхает, воздух попадает в лёгкие. Там кровь забирает кислород из воздуха и становится готовой к путешествию по телу.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 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кровь несёт кислород по сосудам ко всем органам и клеткам. Он нужен, чтобы тело могло двигаться, расти и получать энергию.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углекислого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клеток кровь собирает углекислый газ и возвращает его в лёгкие. Там он выходит из тела при выдохе, и круг начинается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сердцу и сосудам быть здоровыми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 помогает сердцу работать тренированно. Подвижные игры, прогулки и спорт улучшают кровообращение и делают сосуды более выносливыми.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нужен не только для отдыха, но и для восстановления организма. Когда ребёнок высыпается, сердце и сосуды работают спокойнее и ровнее.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разнообразная еда поддерживают кровь и все клетки тела. Фрукты, овощи, каши и супы помогают получать нужные вещества без перегрузки для организма.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без перерывов, избыток солёной еды и постоянный недосып мешают системе кровообращения. Простые полезные привычки помогают сердцу трудиться без лишнего напряжения.
</a:t>
            </a:r>
            <a:endParaRPr lang="en-US" sz="9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красные клетки помогают телу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переносчики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 похожи на крошечные грузовики без отдыха. Они собирают кислород в лёгких и разносят его по всему телу. Именно благодаря им мышцы и мозг получают силы для работы и игр.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кровь красная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красных клеток есть гемоглобин — особое вещество, которое умеет крепко связывать кислород. Из-за него кровь имеет красный цвет. Когда таких клеток много, тело лучше справляется с бегом, ростом и активными делами.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 проверяет сердце и сосуды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врач слушает сердце стетоскопом, чтобы услышать его ритм и работу. Это помогает заметить, бьётся ли оно спокойно и ровно.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измеряют пульс и давление. Эти показатели подсказывают, как кровь движется по сосудам и хватает ли организму нагрузки без лишнего утомления.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делают электрокардиограмму. Она показывает, как сердце сокращается. Такие проверки помогают вовремя заметить неполадки и спокойно их обсудить.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крови в теле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не стоит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в теле обычно около 4,5–6 литров крови. Это много, но всё она постоянно движется, словно неутомимый поток внутри организма.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живут не вечно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 живут примерно 120 дней, а потом заменяются новыми. Организм всё время обновляет кровь, чтобы она продолжала помогать телу без перебоев.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беге и игре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бежит или прыгает, мышцы работают активнее и просят больше кислорода. Кровь спешит к ним, чтобы помочь двигаться без остановки.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начинает биться чаще, а дыхание становится быстрее. Так организм успевает доставить больше кислорода и убрать лишний углекислый газ.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усиленной работы тела щёки могут порозоветь, а кожа становится теплее. Это нормальная реакция, потому что кровеносная система перестраивается на активность.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сердце постепенно успокаивается, если человек отдыхает. Кровеносная система умеет быстро подстраиваться: она не любит лениться, но умеет делать паузу.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3049"/>
            <a:ext cx="153900" cy="15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53049"/>
            <a:ext cx="153900" cy="15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8534" y="1835949"/>
            <a:ext cx="141075" cy="18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53049"/>
            <a:ext cx="153900" cy="153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68439"/>
            <a:ext cx="153900" cy="123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это сильный мышечный насос. Оно сокращается снова и снова, чтобы кровь двигалась по сосудам и не останавливалась ни на минуту.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Артерия — сосуд, по которому кровь идёт от сердца к органам. По ней кровь быстро доставляет клеткам нужные вещества и кислород.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— сосуд, который возвращает кровь к сердцу. Она помогает собрать кровь после работы клеток и отправить её на новый круг.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 — самый тонкий сосуд в теле. Через его стенки кислород и питательные вещества переходят к клеткам, а ненужные вещества уходят обратно.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 кровообращение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— это толчки крови в артерии, которые можно почувствовать пальцами. Кровообращение — это движение крови по всему организму без остановки.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ошибки для сердца и сосудов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Гораздо полезнее делать перерывы, пить воду, гулять и играть на свежем воздухе. Такие простые привычки поддерживают кровеносную систему и помогают ей работать спокойно.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 без движения, ложиться спать поздно и часто перекусывать сладким или солёным, сердцу приходится труднее. Организм быстрее устаёт и хуже восстанавливается.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кровеносной системе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как насос и постоянно гонит кровь по телу. Благодаря этому каждая клетка получает кислород и полезные вещества для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образуют длинную сеть, по которой кровь доставляет нужное и уносит лишнее. Она помогает организму согреваться, защищаться и быстрее заживать после ран.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трудится без выходных и даже во сне. Если беречь сердце, больше двигаться и достаточно отдыхать, она будет служить долго и надёжно.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сеть внутри нас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соединяет всё тело в одну умную сеть. Сердце, кровь и сосуды помогают нам дышать, двигаться, расти и защищаться каждый день, даже когда мы этого не замечаем.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2026-05-21T08:18:20Z</dcterms:created>
  <dcterms:modified xsi:type="dcterms:W3CDTF">2026-05-21T08:18:20Z</dcterms:modified>
</cp:coreProperties>
</file>