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страна природных масштабов и культурного разнообразия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соединяет почти половину Южной Америки, миллионы людей и контрасты природы.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Бразилии в Южной Америке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находится в восточной и центральной части Южной Америки и выходит к Атлантическому океану. Она граничит с 10 странами, имеет столицу Бразилиа, а крупнейшие города — Сан-Паулу, Рио-де-Жанейро, Салвадор и Белу-Оризонти. Официальный язык — португальский; площадь — около 8,5 млн км², население — свыше 203 млн человек.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6100" y="3236075"/>
            <a:ext cx="11445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физико-географическая характеристика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Бразилии охватывает Амазонскую низменность и несколько крупных плоскогорий — Бразильское и Гвианское. Это задаёт основу для расселения, маршрутов и хозяйственной деятельности.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 опора для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 и плоскогорий облегчает строительство транспортных коридоров и развитие городов. Поэтому связь между регионами часто опирается на устойчивые маршруты.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атлантическое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страны достигает примерно 7400 км. Благодаря этому усиливается роль морских путей и портов, а население и экономика концентрируются в прибрежных зонах.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Север—юг: климатические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заметно меняются: на севере господствуют влажные экваториальные районы, а юг отличается более прохладным и умеренно влажным климатом. Это влияет на образ жизни и производство.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— природное богатство мирового 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«живая экосистема»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занимают значительную часть севера Бразилии и относятся к крупнейшим массивам влажных тропиков на планете. Здесь природа работает как единый механизм: растения формируют микроклимат, а он поддерживает жизнь множества видов. 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река рекордов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Амазонии течёт Амазонка — река с наибольшим водным стоком в мире. Она образует одну из самых крупных речных систем по площади бассейна, связывая далёкие районы и поддерживая рыболовство, транспорт и биоразнообразие.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объединяет тысячи видов растений и животных — от птиц и насекомых до рыб и млекопитающих. Биологическое разнообразие делает регион особенно ценным и одновременно уязвимым. За каждым видом стоит своя роль в экосистеме. 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Бразилии по численности населения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ранги крупнейших городов, подчёркивая концентрацию населения в юго-восточной части страны.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поддерживают вывод: демографический и экономический «центр тяжести» Бразилии сильно связан с юго-востоком и крупными агломерациями.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Рангирование по численности населения: ориентир без указания конкретных порогов и дат (для учебной визуализации).
</a:t>
            </a:r>
            <a:endParaRPr lang="en-US" sz="8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 и формирования государства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год — экспедиция Кабрала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приступают к освоению территории после экспедиции Педру Алвареша Кабрала. Этот шаг стал отправной точкой для будущего колониального присутствия. 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опорами колонии были заготовка ценных пород древесины, сахарные плантации и использование труда привезённых из Африки людей. Именно тогда формировались многие элементы хозяйства и расселения.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 год —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Бразилии была провозглашена в 1822 году. Новое государство выстраивало собственную политическую систему, сохраняя связь с монархическими традициями.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год —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сохранялась до 1889 года, после чего страна стала республикой. Колониальное наследие продолжило ощущаться в языке, религии, городах и структуре расселения.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334022"/>
            <a:ext cx="4782600" cy="3122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помогает увидеть ключевые параметры страны: территория, население, столица, язык, форма правления и административная организация.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параметров подчёркивает масштаб страны: большая территория и население при федеративном управлении позволяют учитывать региональные различия.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учебному описанию (без указания конкретного статистического года).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культурное многообразие Бразилии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корней и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Бразилии сформировалось в результате смешения потомков европейцев, африканцев и коренных народов, а также влияния мигрантов из Европы и Азии. 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общины в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заметны крупные общины итальянского, немецкого, японского и арабского происхождения. Их вклад проявляется не только в традициях, но и в локальной экономике и общественной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праздники как «язык общества»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ощущается в кухне, музыке, религии, архитектуре и праздничных традициях. Ритмы и формы искусства меняются от региона к региону, помогая сохранять идентичность.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особенности: северо-восток и Сан-Паулу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особенно заметны афробразильские культурные элементы, а в Сан-Паулу — одна из крупнейших в мире японских диаспор вне Японии. 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федеративная Бразилия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распределение полномочий между уровнями управления: федеральным, штатным и муниципальным.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диаграмме показаны три ключевые направления: услуги, промышленность и сельское хозяйство, каждый из которых имеет свою «логику роста».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помогает понять, почему экономика опирается и на городские сервисы, и на переработку, и на экспорт аграрной продукции.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по секторам экономики (без привязки к конкретным долям ВВП).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— город-символ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прошлого и образ страны в 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долгое время был столицей Бразилии и сохранил статус одного из самых узнаваемых городов Латинской Америки. Символы вроде статуи Христа-Искупителя поддерживают этот всемирный образ.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ландшафт и 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соединяет природные контрасты и инфраструктуру: бухта Гуанабара, гора Сахарная Голова, пляжи Копакабана и Ипанема создают «открытую открытку». Поэтому Рио — и туристический центр, и крупный портовый сервисный узел.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Рио-де-Жанейро — один из самых известных праздников мира. Он опирается на традиции самбы, работу школ самбы, костюмированные шествия и уличные выступления.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культура страны включает самбу, босса-нову, форро и множество региональных стилей. Эти направления различаются по ритму и настроению, но объединяются общей любовью к живому звучанию.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занимает особое место в национальной идентичности. Бразильская сборная пять раз становилась чемпионом мира, а интерес к игре поддерживается массовыми играми на улицах и стадионах.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Бразилии: карнавал, самба и футбол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Бразилии складывается из сочетания массовых праздников, спорта, яркой музыки и сильных региональных традиций. В итоге страна воспринимается как динамичная и эмоциональная, «настоящая» и разнообразная.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по территории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на диаграмме показаны условные уровни температуры и осадков, чтобы сравнить регионы без привязки к точным погодным статистикам.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целом более влажный и жаркий, южные районы мягче по температурам. Различия в осадках меняют сезонность и влияют на расселение и сельское хозяйство.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природным зонам Бразилии (качественное сравнение, без конкретных метеоданных).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влияет на мировой климат: леса участвуют в регулировании влаги и круговороте воздуха. Поэтому изменения в экосистемах отражаются далеко за пределами Бразилии.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угрозы связаны с вырубкой лесов, пожарами, расширением сельскохозяйственных угодий, добычей полезных ископаемых и строительством инфраструктуры. Давление растёт там, где природные территории легче осваивать.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уязвимость создают зоны проживания коренных народов: хозяйственные проекты могут нарушать их среду обитания и ресурсы. От экологического состояния страны зависит благополучие планеты.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значение Амазонии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298856"/>
            <a:ext cx="4782600" cy="31930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хозяйственных районов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пять крупных регионов Бразилии по природным особенностям и преобладающим видам хозяйственной деятельности.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 напрямую определяет «профиль» региона: где природная среда более стабильна и комфортна, сильнее развиты промышленность и сельское хозяйство; где преобладает засушливость, возрастает значение адаптации.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регионов по школьным курсам географии и описаниям природных зон.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 часть национальной культуры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 Бразилии — не только спорт. Страна является самой титулованной сборной в истории чемпионатов мира: она выигрывала турнир пять раз, а интерес к игре стал частью повседневной культуры.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футбола тесно связаны с национальной гордостью: среди самых известных игроков называют Пеле, Гарринчу, Ромарио, Роналдо и Неймара. Через матчи и турниры общество проживает эмоции и «истории успеха».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к экспорту: экономическая логика Бразилии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последовательность экономического цикла от добычи до вывоза продукции на мировые рынки.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 Бразилии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показано условное ранжирование направлений по узнаваемости и спросу, поэтому значения служат ориентиром, а не точными статистическими величинами.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прост: туризм тяготеет к сочетанию «городского впечатления» и уникальных природных объектов. Прибрежные районы и крупные ландшафтные достопримечательности дают самый стабильный интерес.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ранжирование по описанию главных направлений (условная шкала без указания официальной статистики; обновление: май 2026).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влияет на мировую торговлю продовольствием, сырьём и промышленной продукцией. Экспортные товары и масштаб производства делают страну заметной в цепочках поставок.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Бразилии в современном мире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участвует в международных экологических дискуссиях из-за роли Амазонии в климатическом регулировании. Лесные экосистемы связаны с глобальным круговоротом влаги и углерода.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Бразильская культура, футбол, музыка и карнавал широко известны за пределами Латинской Америки. Географические масштабы, природное богатство и демографический потенциал усиливают её значение как развивающейся державы.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как страна масштабов и контрастов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объединяет огромную территорию, разнообразные природные зоны, крупное население и развитую экономику. Её образ складывают Амазония, португальский язык, карнавал, футбол и крупнейшие города — поэтому влияние заметно и в мире, и в регионе.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2026-05-11T23:40:45Z</dcterms:created>
  <dcterms:modified xsi:type="dcterms:W3CDTF">2026-05-11T23:40:45Z</dcterms:modified>
</cp:coreProperties>
</file>