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Русь, Европа и Азия в Средние века
</a:t>
            </a:r>
            <a:endParaRPr lang="en-US" sz="3805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Русь, Европа и Азия связаны в единую средневековую историю.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связывало Русь, Европу и Азию
</a:t>
            </a:r>
            <a:endParaRPr lang="en-US" sz="378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Евразия соединяла Русь, Европу и Азию дорогами, войнами, торговлей и верой; именно на пограничье этих миров особенно ясно видно, как разные цивилизации влияли друг на друга.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как единое историческое пространство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юго-востоке ее окружал мир кочевников, где соседствовали обмен, дипломатия и военное противостояние; степь была не только угрозой, но и каналом взаимодействия.
</a:t>
            </a:r>
            <a:endParaRPr lang="en-US" sz="1111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юга Русь соприкасалась с Византией, откуда приходили христианство, письменность и образцы государственной культуры; эти связи влияли на политический выбор и духовную жизнь.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находилась между Балтикой, Черным морем и степным поясом, поэтому через ее земли проходили связи северной торговли, южного культурного влияния и восточных степных контактов.
</a:t>
            </a:r>
            <a:endParaRPr lang="en-US" sz="10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путей: реки, степи, моря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Днепр, Волга и Дон служили удобными путями сообщения, по которым перемещались купцы, дружины и посольства; водные артерии связывали лесную зону со степью и морями.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пространства были открыты для быстрых перемещений и военных походов, поэтому здесь особенно часто возникали столкновения и переговоры между оседлыми княжествами и кочевыми объединениями.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Балтийское, Черное и Каспийское направления соединяли Русь с более широким миром обмена; через них проходили товары, люди и новости, меняя повседневную жизнь городов.
</a:t>
            </a:r>
            <a:endParaRPr lang="en-US" sz="1116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 идеями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мехами, воском, серебром, оружием и ремесленными изделиями распространялись и идеи: религиозные представления, нормы власти, навыки письма и дипломатические практики.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 системе Восточной Европы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торговый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 соединял северные земли с Византией и делал Русь важным звеном дальнего обмена; по нему двигались товары, люди и политические интересы.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со Скандинавией приносили военную службу, торговый опыт и новые контакты для княжеской власти; варяги участвовали в формировании ранней политической и военной элиты Руси.
</a:t>
            </a:r>
            <a:endParaRPr lang="en-US" sz="113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со степным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Хазарский каганат был важным соседом и посредником между степью и восточными рынками; взаимодействие с ним влияло на безопасность путей, сбор дани и региональный баланс сил.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 Новгород стали ключевыми узлами обмена, потому что соединяли разные направления торговли и власти; именно в них особенно заметна роль Руси в Восточной Европе.
</a:t>
            </a:r>
            <a:endParaRPr lang="en-US" sz="11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общество Древней Руси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 дружина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опиралась на дружину, сбор дани и контроль над городами; именно через эти механизмы складывались политический порядок и военная сила ранней Руси.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усиления местных центров возрастала самостоятельность отдельных земель, а общий политический центр слабел; феодальная раздробленность изменила баланс между князьями и усилила междоусобную конкуренцию.
</a:t>
            </a:r>
            <a:endParaRPr lang="en-US" sz="881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объединяла церковь, ремесленников и купцов; в городах формировались рынки, мастерские и духовные центры, где общество становилось более разнообразным и связанным с внешним миром.
</a:t>
            </a:r>
            <a:endParaRPr lang="en-US" sz="881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Руси не была однородной: рядом существовали княжеская знать, духовенство, посадские люди и зависимое население, что создавало сложную систему обязанностей и прав.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 выбор культурной ориентации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при князе Владимире стало политическим и культурным выбором, который сблизил Русь с Византией и включил ее в православную традицию.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христианской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укрепились княжеская власть, церковная организация и письменная культура; церковь стала важным институтом управления, образования и общественной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религиозная ориентация определила долгосрочные связи Руси с южным православным миром и повлияла на искусство, книжность и представления о 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степного мира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была пространством не только набегов, но и обмена: через границу шли хлеб, скот, ремесленные изделия и товары, необходимые и князьям, и кочевым союзам.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Кочевники и русские княжества вели переговоры о дани, союзах и заложниках; дипломатия часто позволяла избежать прямого столкновения и сохранить контроль над пограничьем.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угроза из степи заставляла укреплять города, следить за рубежами и перераспределять силы; борьба за безопасность становилась постоянной частью политики княжеств.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 границе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контакты включали обмен пленными и людьми, что отражало жесткость эпохи; вместе с тем такие связи влияли на экономику, службу и военную организацию.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завоевания к политической перестройке
</a:t>
            </a:r>
            <a:endParaRPr lang="en-US" sz="215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свидетельства и историческая датировка событий 1237–1240 годов показывают цепочку политических изменений на Руси.
</a:t>
            </a:r>
            <a:endParaRPr lang="en-US" sz="8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короткий период были разрушены ключевые центры Руси, а дальнейшее развитие княжеств стало зависеть от отношений с Ордой.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
</a:t>
            </a:r>
            <a:endParaRPr lang="en-US" sz="7475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хронология монгольского нашествия и общепринятая датировка в исторической науке
</a:t>
            </a:r>
            <a:endParaRPr lang="en-US" sz="597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годы монгольского нашествия на Русь, изменившего политическую карту Восточной Европы.
</a:t>
            </a:r>
            <a:endParaRPr lang="en-US" sz="1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сословия задавали порядок средневековой Европы и распределяли обязанности между знатью, духовенством и горожанами.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сословия
</a:t>
            </a:r>
            <a:endParaRPr lang="en-US" sz="6692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европейская социальная модель («три сословия»).
</a:t>
            </a:r>
            <a:endParaRPr lang="en-US" sz="776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европейское общество оформлялось как система взаимных ролей и обязанностей.
</a:t>
            </a:r>
            <a:endParaRPr lang="en-US" sz="1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Марко Поло в 1271 году сделало Восток частью европейского воображения и торговых ожиданий.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Поло, «Книга о разнообразии мира»; историческая хронология путешествия.
</a:t>
            </a:r>
            <a:endParaRPr lang="en-US" sz="623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начала одного из самых известных европейских путешествий в Азию.
</a:t>
            </a:r>
            <a:endParaRPr lang="en-US" sz="1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власти — налоги, письменная администрация и армия — позволяли азиатским государствам удерживать большие территории.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опоры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средневековых государств Китая, Персии и Центральной Азии.
</a:t>
            </a:r>
            <a:endParaRPr lang="en-US" sz="59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делали управление крупными державами устойчивым и централизованным.
</a:t>
            </a:r>
            <a:endParaRPr lang="en-US" sz="1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и торговые маршруты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путях обмена одновременно двигались вещи, знания и религиозные представления, поэтому торговля меняла не только рынки, но и культуру.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товары были видимее всего, но именно технологии и идеи обеспечивали долговременное влияние маршрутов.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перечисленным в теме примерам: шёлк, фарфор, бумага, компас, порох; купеческие и религиозные связи.
</a:t>
            </a:r>
            <a:endParaRPr lang="en-US" sz="5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канала обмена связывали регионы: через веру, через войну и через ремесло, поэтому культурные заимствования шли постоянно.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канала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средневековым механизмам культурного обмена.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объясняют, почему обмен между Русью, Европой и Азией был двусторонним.
</a:t>
            </a:r>
            <a:endParaRPr lang="en-US" sz="1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развивали письменность по-разному, но именно она сохраняла память, обучала элиты и укрепляла власть.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региона
</a:t>
            </a:r>
            <a:endParaRPr lang="en-US" sz="7792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традициям книжности и образования Руси, Западной Европы и Азии.
</a:t>
            </a:r>
            <a:endParaRPr lang="en-US" sz="618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что образование было основой политической и культурной устойчивости.
</a:t>
            </a:r>
            <a:endParaRPr lang="en-US" sz="1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адаптация средневекового мира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кризисы по-разному меняли население, власть и торговые связи в каждом регионе.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не уничтожили средневековый мир, а заставили его перестраивать демографию, власть и маршруты обмена.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XIV века: эпидемии, войны, изменения торговых путей.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Руси, Европы и Азии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цивилизационные модели сопоставимы по уровню развития, но различались способом организации власти и 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занимала промежуточное положение: она сочетала европейские городские связи и более жёсткую политическую централизацию, типичную для Азии.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средневековых политических систем Руси, Европы и Азии.
</a:t>
            </a:r>
            <a:endParaRPr lang="en-US" sz="6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ключевых дат помогают увидеть, как Русь переходила от христианизации к политическому усилению и освобождению от зависимости.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дат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хронология: 988, 1054, 1237–1240, 1325, 1380, 1453, конец XV века.
</a:t>
            </a:r>
            <a:endParaRPr lang="en-US" sz="634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религиозные, политические и международные перемены в единую линию развития.
</a:t>
            </a:r>
            <a:endParaRPr lang="en-US" sz="1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 евразийском мире: главный вывод
</a:t>
            </a:r>
            <a:endParaRPr lang="en-US" sz="286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Русь была частью общего евразийского мира: она воспринимала внешние влияния, но перерабатывала их в собственные политические и культурные формы.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2026-07-26T11:07:34Z</dcterms:created>
  <dcterms:modified xsi:type="dcterms:W3CDTF">2026-07-26T11:07:34Z</dcterms:modified>
</cp:coreProperties>
</file>