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регуляция: ключевые темы и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Мгновенные реакции организма через нервные пути поддерживают жизненно важные функции.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базовые понятия рефлекса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И.М. Сеченов впервые ввёл термин «рефлекс», а И.П. Павлов подробно изучил механизм их работы. Рефлекс — это автоматический ответ на раздражитель, передаваемый по нервной цепи — рефлекторной дуге. XIX век доказал важность нервов для быстрой адаптации организма.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и функции нервной системы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контролирует восприятие, анализ и управляет внутренними органами и поведением. Эта система формирует основу наших движений и чувств.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нервов и узлов, связывающих тело с мозгом. Передаёт сигналы от рецепторов к центральной нервной системе и обратно, обеспечивая взаимодействие с внешним миром.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рефлекса и его характеристики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быстрая, автоматическая реакция организма на внутренние или внешние раздражители, не требующая сознательного контроля или вмешательства воли.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формируют основу адаптации, позволяя организму эффективно реагировать на изменения окружающей среды для защиты и поддержания жизнедеятельности.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всегда проходят через нервные пути, обеспечивая точное и мгновенное выполнение ответных действий без участия сознания.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рефлекторной дуги и порядок передачи сигнала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прохождения нервного импульса при рефлекторной реакции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рефлексов: безусловные и условные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врождённые реакции, которые одинаковы у всех представителей вида и обеспечивают основные жизненные функции, например, коленный рефлекс.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в процессе жизни под влиянием опыта и обучения, пример — выработка слюны при виде любимой 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рефлексы отражают адаптацию организма к окружающей среде и помогают формировать привычки и навыки.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при ярком свете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 автоматически закрываются при сильном световом воздействии, защищая глаза от повреждений и раздражения. Это быстрая и ненамеренная реакция организма.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как защитный механизм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посторонних частиц в дыхательные пути возникает кашель — рефлекторная реакция, помогающая очистить дыхательные пути и избежать осложнений.
</a:t>
            </a:r>
            <a:endParaRPr lang="en-US" sz="146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Отдёргивание руки от горячего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контакте с горячей поверхностью рука мгновенно убирается назад без участия сознания. Этот рефлекс предотвращает ожоги и повреждения кожи.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рефлексов в повседневной жизни человека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 реакции: рефлекторные и произвольные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реакции занимают доли секунды, что критически важно в экстренных ситуациях для выживания.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рефлексов обеспечивает мгновенный ответ организма, превышая скорость сознательных действий.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рефлекторной регуляции в гомеостазе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автоматически регулируют сердечный ритм и дыхание, обеспечивая стабильность функционирования сердца и лёгких.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постоянную температуру тела через активацию механизмов теплоотдачи и сохранения тепла без сознательного контроля.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водно-солевой баланс, регулируя выделение жидкости и солей почками, что важно для внутренней среды организма.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защите организма, вызывая защитные реакции при опасности, тем самым сохраняя здоровье и жизнь.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механизма рефлекторной регуляции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— возбуждение рецепторов под действием внешнего или внутреннего раздражителя, например, тепла, давления или химического вещества.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нервный импульс передаётся по чувствительным (афферентным) нервным волокнам в центральную нервную систему для анализа и обработки сигнала.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заключительном этапе двигательные (эфферентные) нейроны посылают команду исполнительному органу для выполнения автоматической реакции.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 возникает при легком ударе по сухожилию под коленом, что вызывает мгновенное сокращение мышцы бедра и разгибание ноги. Эта реакция происходит автоматически и быстро, без участия сознания.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рефлекс широко применяется в медицинской практике для оценки работы нервной системы и выявления неврологических нарушений. Анатомическая схема наглядно показывает последовательность действия рефлекторной дуги.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рефлекс: классический пример простого рефлекса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155" y="2400298"/>
            <a:ext cx="570336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человеческие рефлексы: сравнительная таблица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связь между стимулом, реакцией и физиологической функцией для различных рефлексов человека. Примеры включают коленный, зрачковый и рвотный рефлексы с их функциями защиты и регуляции.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рефлекс выполняет четкую защитную или регулирующую роль, обеспечивая адаптацию и безопасность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система: регуляция внутренних органов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контролирует непроизвольные функции организма, такие как дыхание, пищеварение и сердцебиение, обеспечивая автоматическую поддержку жизненно важных процессов.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двух отделов: симпатического, активирующего организм при стрессах и физических нагрузках, и парасимпатического, который способствует восстановлению и отдыху.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отделы работают в балансе, регулируя физиологические параметры в зависимости от условий внешней и внутренней среды, обеспечивая гомеостаз.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симпатической и парасимпатической систем на органы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Симпатическая система подготавливает организм к активным действиям, тогда как парасимпатическая способствует восстановлению и сохранению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системами обеспечивает адаптивную реакцию организма на изменения среды и поддержание внутреннего равновесия.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реакции в поведении животных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изгиб спины у кошек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кошки выгибают спину и поднимают шерсть для пугающего эффекта. Это рефлекторная реакция, повышающая шансы на избегание опасности.
</a:t>
            </a:r>
            <a:endParaRPr lang="en-US" sz="1148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Рефлекторный побег собак при громком шуме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быстро убегают или прячутся при резких звуках, защищаясь от возможной угрозы через безусловный рефлекс отвлечения.
</a:t>
            </a:r>
            <a:endParaRPr lang="en-US" sz="1116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насекомых при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сворачиваются в клубок или изменяют окраску, используя рефлекторные механизмы маскировки для защиты от хищников.
</a:t>
            </a:r>
            <a:endParaRPr lang="en-US" sz="12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условных рефлексов в процессе обучения и привычек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действий, таких как расписание уроков, способствует формированию условных рефлексов, создавая устойчивые нервные связи в головном мозге.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помогают адаптироваться к окружающей среде, связывая новые стимулы с определёнными реакциями, формируя привычки и поведение.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тренировки формируют автоматические реакции, развивая навык координации и повышая эффективность движений через приобретённые условные рефлексы.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процесс лежит в основе обучения и запоминания, обеспечивая быстрое выполнение действий без необходимости постоянного сознательного контроля.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рефлекторной регуляции: причины и последствия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спинного мозга вызывают паралич и утрату рефлексов ниже травмы, что значительно ограничивает двигательную активность и самоконтроль организма.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Диабетическая полинейропатия приводит к ослаблению или исчезновению рефлекторных ответов, нарушая нормальную нервную проводимость и снижая защитные функции.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алкоголя и наркотических веществ замедляет рефлекторные реакции и ухудшает координацию, повышая риск травм и аварийных ситуаций.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заболевания и травмы требуют медицинского наблюдения для снижения негативных последствий на рефлекторную систему и восстановление функций.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487917"/>
            <a:ext cx="6228408" cy="22990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рефлекторная и гормональная регуляция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скорости действия, типу сигнала и продолжительности эффекта между рефлекторной и гормональной системами регуляции.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дополняют друг друга: рефлексы обеспечивают мгновенный ответ, а гормоны – длительную адаптацию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физиологии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неврологических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проверяют рефлексы, например коленный, для оценки работы нервной системы и выявления возможных патологий. Тесты помогают ранней диагностике и выбору лечения.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рефлексов у спортсменов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упражнения развивают скорость и точность рефлекторных реакций, что улучшает спортивные результаты и снижает риск травм во время тренировок.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 автоматизация реакций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робототехнике применяются принципы рефлекторных дуг для создания систем, которые быстро реагируют на внешние воздействия без сложной обработки данных.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рефлекторной регуляции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2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рефлекторной регуляции для жизнедеятельности человека
</a:t>
            </a:r>
            <a:endParaRPr lang="en-US" sz="4022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обеспечивают мгновенную защиту и поддержание баланса в организме, что способствует здоровью и эффективному функционированию в меняющемся окружении.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2026-05-09T02:34:02Z</dcterms:created>
  <dcterms:modified xsi:type="dcterms:W3CDTF">2026-05-09T02:34:02Z</dcterms:modified>
</cp:coreProperties>
</file>