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разбор слова: что нужно знать в 7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значение слова точно, а не наугад.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смотреть на значение слова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обозначать разные предметы, действия или признаки. Поэтому смысл нужно определять по предложению, теме и ситуации общения: только так слово раскрывается точно и без 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лексика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изучает все слова языка: от привычных и часто употребляемых до редких, устаревших и новых. Она показывает, как язык живёт и меняется в речи людей.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обозначает предмет, признак, действие или явление. Лексический разбор помогает понять не только основное значение, но и его оттенки, которые важны для точного смысла.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 соединяются случайно: одни слова легко сочетаются друг с другом, а другие — нет. По сочетанию можно понять, какое значение слова подходит в конкретном тексте.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уместны в разговоре, другие — в учебнике, художественном тексте или специальной области. Лексический разбор помогает выбрать слово, подходящее по стилю и ситуации общения.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лексического разбора слова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 шагом определить смысл слова в тексте.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значение кажется неясным, толковый словарь помогает увидеть его точно и без догадок. В нём слово объясняется коротко и понятно, а рядом приводятся примеры, которые показывают, как оно живёт в речи.
</a:t>
            </a:r>
            <a:endParaRPr lang="en-US" sz="98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открывается в словаре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не только объясняет смысл, но и подсказывает, где слово уместно. Пометы вроде «разговорное», «книжное» или «устаревшее» помогают школьнику не ошибиться в устном ответе и письменной работе.
</a:t>
            </a:r>
            <a:endParaRPr lang="en-US" sz="951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Пометы подсказывают стиль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имеет больше одного значения, словарь перечисляет их по порядку. Это удобно для разбора: можно сравнить значения, выбрать нужное по контексту и увидеть, почему одно и то же слово звучит по-разному в разных предложениях.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нескольких значений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как главный помощник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слова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показывает, что именно называет слово: предмет, признак, действие или явление. Оно помогает понять, о чём идёт речь, и отличить одно слово от другого.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формулирование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разборе значение нужно передать кратко и ясно, без лишних слов. Лучше всего опираться на контекст и словарную статью, чтобы не исказить смысл и не пропустить важную деталь.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«весёлый» означает радостный, жизнерадостный, полный хорошего настроения. Такой пример показывает, что лексическое значение можно объяснить через близкие по смыслу слова.
</a:t>
            </a:r>
            <a:endParaRPr lang="en-US" sz="1172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и то же слово в предложении приобретает более точный оттенок. Поэтому школьнику важно читать текст целиком и проверять, какое значение подходит именно в данном случае.
</a:t>
            </a:r>
            <a:endParaRPr lang="en-US" sz="11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 многозначные слова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требуют особенно внимательного чтения: именно контекст помогает выбрать нужный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учебной работе чаще приходится иметь дело с многозначными словами, поэтому без контекста их значение определить нельзя.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школьного объяснения темы; не является статистикой.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827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1306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 переносное значение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или действие буквально: железная дверь, холодная вода, золотое кольцо. Оно связано с реальным признаком и не требует образного толкования.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возникает, когда слово употребляется образно: золотые руки, железный характер, холодный взгляд. Смысл строится на сходстве, сравнении или ярком впечатлении.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читать предложение целиком и спрашивать себя: слово названо буквально или образно. Такой приём особенно важен в художественных текстах и пословицах.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 антонимы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уточняют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подобрать более точное слово и увидеть оттенки значения. Например, слова «смелый», «храбрый» и «отважный» близки по смыслу, но звучат не совсем одинаково.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показывают противоположность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удобны для сравнения признаков и действий. Пары вроде «высокий — низкий», «добрый — злой», «быстрый — медленный» помогают яснее понять смысл слова и его границы.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для 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сочинении или пересказе подбор синонимов и антонимов делает речь точнее и выразительнее. Так легче избежать повторов и выбрать слово, которое лучше всего подходит по 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Стилистическая окраска слов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 подходят для разных ситуаций общения. Стилистическая окраска помогает понять, где слово звучит естественно, а где может быть неуместным.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слова подходят почти в любой речи, разговорные — для неофициального общения, книжные — для более торжественного или точного изложения, устаревшие встречаются редко.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толковый словарь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называют точные понятия науки и учебных предметов. Их значение обычно однозначно: например, суффикс, кислород, параллель. Важно употреблять их без замены близкими по смыслу словами.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слова связаны с определённым видом работы и помогают специалистам быстро и точно понимать друг друга. Лоцман, штурвал, кисть в живописи — слова из разных профессиональных сфер.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Диалектные слова употребляются жителями отдельных местностей и могут быть непонятны людям из других регионов. В литературной речи их используют редко, чаще для передачи местного колорита.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лексическом разборе важно учитывать, к какой сфере относится слово. Это помогает понять, почему оно уместно в одном тексте и не подходит для другого, а также избегать ошибок в употреблении.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употребления слова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слов со временем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словарей разных эпох показывает, как меняется значение слова. Поэтому при чтении старых произведений важно учитывать время их создания, иначе можно неверно понять смысл.
</a:t>
            </a:r>
            <a:endParaRPr lang="en-US" sz="1052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устаревают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постепенно выходит из активного употребления, потому что меняется жизнь людей. Такие слова можно встретить в старинных текстах, где они звучат естественно, но в современной речи почти не используются.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знакомое слово начинает обозначать не только старый, но и новый предмет или явление. Так язык приспосабливается к изменениям в жизни, науке, технике и культуре общения.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сужается или расширяется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может измениться объём значения: оно начинает обозначать уже не всё, что раньше, или, наоборот, получает более широкий смысл. Это особенно заметно при сравнении старых и современных текстов.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контекст влияет на значение слова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предложениях одно и то же слово может звучать по-разному, поэтому нужно читать его вместе со всей фразой, а не отдельно.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выбрать нужное значение и понять оттенок смысла; без него слово можно истолковать неточно.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примеров по русскому языку; без привязки к конкретной дате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слова в тексте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лексического разбора по тексту и словарю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мешают точно понять значение слова и правильно объяснить его в контексте.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о смешении лексического значения с грамматикой, о выборе первого значения из словаря без проверки контекста и о путанице между синонимами и однокоренными словами.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лексического разбора слов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 слово может иметь несколько значений. Чтобы выбрать нужное, школьник всегда опирается на контекст и словарь.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слова становится понятной только в предложении; без контекста выбрать правильное значение нельзя.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разбор в учебной работе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сказок, рассказов и стихотворений лексический разбор помогает заметить, почему автор выбирает именно это слово и какой смысловой оттенок оно создаёт.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устного ответа важно точно понимать значение слова, чтобы объяснение было ясным, последовательным и не содержало случайных ошибок в употреблении.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 пересказы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и сочинении разбор слов помогает избежать неточностей, подобрать подходящее слово и сделать речь более связной, выразительной и грамотной.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заданиями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по русскому языку, литературе и истории важно учитывать значение слова в конкретной ситуации, иначе можно неверно понять вопрос или источник.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точное слово в сочинении
</a:t>
            </a:r>
            <a:endParaRPr lang="en-US" sz="3041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должно точно передавать мысль, а не просто звучать красиво. Если требуется уточнение качества человека или предмета, лучше выбрать более конкретное слово, чем общее определение.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сочинения важно, чтобы слово соответствовало теме и жанру текста. Разговорные слова уместны не везде, поэтому сначала нужно проверить, подходит ли они по стилю.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 смыслу слова часто отличаются оттенками значения. Например, одно подчёркивает надёжность, другое — доброту, третье — умение. Именно такие различия делают речь точнее.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окончательным выбором полезно прочитать предложение вслух. Если слово звучит неточно или слишком обобщённо, его стоит заменить более выразительным и подходящим вариантом.
</a:t>
            </a:r>
            <a:endParaRPr lang="en-US" sz="8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лексический разбор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ученик анализирует слово, тем легче ему замечать смысловые оттенки в тексте и использовать их в собственной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лексический разбор помогает понимать текст и подбирать точные слова; остальные результаты поддерживают общую грамотность и выразительность.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учебных задач по русскому языку; без привязки к конкретной дате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разбор учит понимать слово глубже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разбор показывает, что каждое слово имеет свой смысл, стиль и место в речи. Он помогает читать внимательнее, писать точнее и избегать ошибок в употреблении слов.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2026-05-28T18:28:12Z</dcterms:created>
  <dcterms:modified xsi:type="dcterms:W3CDTF">2026-05-28T18:28:12Z</dcterms:modified>
</cp:coreProperties>
</file>