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 «Хамелеон»: человек без собственного 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1884 года показывает, как страх и власть заставляют героя менять взгляды на глазах.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— русский писатель и врач, известный умением делать короткий текст «точным». «Хамелеон» написан в 1884 году: в ранний период он смеётся над городской суетой, чинопочитанием и зависимостью от чужого мнения.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 и время написания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«Хамелеон» — юмористический сатирический рассказ, где смешное рождается из неприятного: перед начальством люди быстро теряют спокойствие и уважение к самим себе.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направлена на общественные пороки: страх перед сильными, подхалимство и неуверенность в собственном решении, которое герой каждый раз «переоценивает».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короткий, конфликт развивается стремительно: характеры раскрываются не описаниями, а репликами, интонациями и тем, как персонажи меняют поведение в споре.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чеховского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Базарная площадь как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на базарной площади: вокруг — лавки, прохожие, шум и ожидание новостей. Толпа становится «зрителем», который слушает спор и оценивает, кто сейчас правее и кто ближе к власти.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укус — большой разговор о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городовой Хрюкин заявляет, что собака его укусила. Ссора из бытового случая быстро превращается в проверку: все ждут решения полицейского надзирателя Очумелова, как будто от него зависит порядок.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 начало конфликта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смена позиции полицейского надзирателя Очумелова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спор о собаке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— полицейский надзиратель, который отвечает за порядок, но ведёт себя непоследовательно и потому выглядит комично.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формулирует устойчивого мнения: сначала грозит наказанием, затем оправдывает собаку — и всё это меняется под влиянием «того, кто важнее».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Очумелова резко перескакивает от угроз к уступкам: по репликам заметно, что он боится не ошибки, а неугодного взгляда сверху.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человека, которому угодить начальству важнее, чем поступить честно и разобраться по справедливости.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как главный образ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76658"/>
            <a:ext cx="542108" cy="481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Хрюкин и другие участники сцены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Хрюкин: вид пострадавшего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Золотых дел мастер Хрюкин сначала говорит как жертва, но в его поведении чувствуется грубость и стремление извлечь выгоду. Он старается привлечь к себе внимание и «направляет» разговор.
</a:t>
            </a:r>
            <a:endParaRPr lang="en-US" sz="1666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генерала как рычаг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 Жигалов в сюжете почти не появляется, однако само упоминание имени заставляет остальных перестраивать тон и правила общения. Страх работает сильнее фактов.
</a:t>
            </a:r>
            <a:endParaRPr lang="en-US" sz="1666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зевак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Прохожие наблюдают за спором, но не вмешиваются по-настоящему. Их равнодушие подчёркивает общественную привычку оценивать не поступок, а статус и должность.
</a:t>
            </a:r>
            <a:endParaRPr lang="en-US" sz="17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712849"/>
            <a:ext cx="3848986" cy="27225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вокруг того, как каждый участник реагирует на власть и страх, а не на саму ситуацию.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важен как проверка поведения людей перед властью: чья позиция «выше», того и правда.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А. П. Чехова «Хамелеон»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рассказа и их роль в конфликте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намёк на «кто хозяин» сбивает очерёдность его мыслей: герой то усиливает давление, то оправдывает собаку.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главную сатирическую идею: у Очумелова нет собственной позиции — он зависит от чужого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реплики героя в рассказе «Хамелеон» (1884)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Очумелова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Очумелова полны приказов, обрывков фраз и резких скачков интонации. Часто звучат обращения и угрозы, связанные с властью и наказанием, поэтому его речь «командует» и пугает.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Хрюкин говорит проще и нервнее: он жалуется, торопится, старается казаться пострадавшим. Сравнение манеры речи помогает понять, кто уверен в себе, а кто ищет выгоду и поддержки.
</a:t>
            </a:r>
            <a:endParaRPr lang="en-US" sz="146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как средство характеристики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повторяемость показывает внутренние колебания героя, который меняет решение и тон не из принципа, а под влиянием внешних обстоятельств.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П. Чехова «Хамелеон» (1884).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усиливается тем, что шинель Очумелова меняет положение: он то снимает её, то надевает снова. Так наглядно видно, как слова о статусе заставляют его перестраиваться.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последовательности действий и реакций героев в рассказе «Хамелеон».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Чинопочитание как цепочка зависимостей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«Хамелеон»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известен способностью менять окраску, а в названии рассказа это качество переносится на человека. Он быстро подстраивается под новую информацию — ради выгоды или из страха.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Очумелов ведёт себя именно так: как только меняется версия о хозяине собаки, меняются его слова и выводы. Он не ищет справедливость, а подстраивается под чужое имя.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название становится ключом к сатире. Чехов показывает: когда мнением руководит обстоятельство, человек теряет собственную позицию и выглядит смешно.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доминирует приспособленчество: оно связывает власть, страх и оценку даже такой мелочи, как собачий укус.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«кто главный», меняется и решение. Сатира Чехова показывает не частный эпизод, а тип поведения, зависящий от статуса.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тексту рассказа «Хамелеон» (количественные доли не вычислялись; значения условные).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рассказа в соотношении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4271" y="2728778"/>
            <a:ext cx="247546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художественные приёмы работают на сатирический смысл: они делают характеры узнаваемыми и подчёркивают зависимость героев от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речи, повторов и деталей превращает бытовой случай в сцену, где видно, как человек без опоры меняет позицию на ходу.
</a:t>
            </a:r>
            <a:endParaRPr lang="en-US" sz="1322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П. Чехова «Хамелеон» (1884).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школе и в жизни встречаются моменты, когда люди меняют мнение из-за страха, давления или желания понравиться «сильному». У Чехова это показано в мини-сцене.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высвечены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высмеивает не только одного персонажа: он раскрывает привычку судить по статусу, а не по фактам и справедливости. Поэтому история легко переносится в другие времена.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и живой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Чеховский смех действует через быстрый спор и точные реплики. Короткий текст и ясный конфликт помогают шестиклассникам заметить серьёзную проблему: отсутствие собственного мнения.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остаётся понятным современным школьникам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спор выглядит бытовым, почти смешным: укус собаки и ожидание объяснений. Затем напряжение растёт, потому что в разговор входит «чьё-то имя».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к выводу: главный предмет сатиры — не собака, а человеческая слабость перед властью и чужим словом.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 тексту рассказа А. П. Чехова «Хамелеон» (1884). (Шкала напряжения условная.)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рассказа: от шуточного случая к сатире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иллюстраций удобны три опоры: площадь с толпой, Очумелов в шинели и маленькая собака, из‑за которой начался спор. Важно передать не только событие, но и реакцию людей.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картинка показывает напряжённые взгляды и суету вокруг животного, как будто маленький эпизод сразу выявляет большой порок. Для урока литературы полезна связь изображения с авторской иронией.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рассказу и их смысл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 — разоблачение приспособленчества и беспринципности. Чехов показывает человека, который постоянно меняет мнение из страха перед начальством, как жалкого и смешного.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кажется небольшим, но по смыслу он становится разговором о честности и достоинстве. Важно не то, что случилось, а то, как поступает герой, когда от него ждут «правильного»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учит замечать: слова и действия человека раскрывают его характер. Когда у персонажа нет устойчивой позиции, его поведение становится реакцией на внешний авторитет.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«Хамелеон» помогает понять, что настоящая сила не в должности. Она проявляется в умении держаться правды и оставаться человеком даже под давлением.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идея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Чехов смешит и предупреждает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«Хамелеон» — короткий, но ёмкий рассказ о трусости, чинопочитании и зависимости от чужого мнения. Очумелов служит символом изменчивого поведения, а сила — в честности и внутреннем достоинстве.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2026-05-15T03:49:44Z</dcterms:created>
  <dcterms:modified xsi:type="dcterms:W3CDTF">2026-05-15T03:49:44Z</dcterms:modified>
</cp:coreProperties>
</file>