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Общая характеристика и ключевые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разнообразный тип животных с членистым телом и жёстким хитиновым покровом.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более 500 миллионов лет назад из кольчатых червей. Они адаптировались к разным средам, что позволило им стать одними из самых многочисленных животных на Земле.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членистоногих
</a:t>
            </a:r>
            <a:endParaRPr lang="en-US" sz="299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 и его отделы
</a:t>
            </a:r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голову, грудь и брюшко. Голова содержит органы чувств и ротовые аппараты; грудь отвечает за движение; брюшко — за пищеварение и размножение.
</a:t>
            </a:r>
            <a:endParaRPr lang="en-US" sz="1316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 с разными функциями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состоят из сочленённых частей и адаптированы для ходьбы, плавания, захвата пищи или восприятия сигналов, обеспечивая разнообразие движений.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конечностей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крабов грудные конечности превратились в клешни для защиты и захвата пищи, а у многих насекомых развиты крылья для полёта.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и функций конечностей у членистоногих
</a:t>
            </a:r>
            <a:endParaRPr lang="en-US" sz="23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покров: строение и функции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— прочная наружная оболочка из органического вещества хитина, защищающая тело членистоногих от повреждений и потери влаги.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ракообразных иногда присутствует известковый слой. Из-за твёрдости покрова животные линяют для роста, сменяя старую оболочку на новую.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85143"/>
            <a:ext cx="4151400" cy="22771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различия между тремя классами членистоногих.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— число усиков, ног и дыхательная система.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ракообразных, паукообразных и насекомых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8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линьки у членистоногих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обновления хитинового покрова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встречаются в любых средах, занимая более половины животного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численности видов, поддерживая экосистемы на планете.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современных биологических исследований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биоразнообразия членистоногих
</a:t>
            </a:r>
            <a:endParaRPr lang="en-US" sz="29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членистоногие
</a:t>
            </a:r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Клопы, бабочки и личинки жуков питаются растениями и служат пищей для других животных, участвуя в круговороте веществ в природе.
</a:t>
            </a:r>
            <a:endParaRPr lang="en-US" sz="1578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среди членистоногих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 пауки охотятся на насекомых, регулируя их численность и поддерживая баланс экосистемы.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и важные переработчики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и некоторые жуки поедают разнообразные органические остатки, способствуя разложению и очистке среды.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роль в пищевых цепях
</a:t>
            </a:r>
            <a:endParaRPr lang="en-US" sz="23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паукообразные используют мальпигиевы сосуды для удаления продуктов обмена через кишечник.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имеют зелёные железы у основания усиков, которые регулируют водно-солевой баланс и выводят токсины.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обеспечивает гомеостаз и участвует в очищении организма от вредных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у членистоногих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открытого типа: гемолимфа свободно омывает внутренние органы, обеспечивая их питание и защиту.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членистоногих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Гемоциты в составе гемолимфы участвуют в защите от инфекции и свертывании крови.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адаптирована к образу жизни членистоногих, обеспечивая эффективный обмен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Трубчатое сердце находится на спинной стороне брюшка и способствует движению гемолимфы.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используют различные дыхательные органы в зависимости от среды обитания. Ракообразные дышат жабрами в водной среде, паукообразные — лёгочными мешками или трахеями в наземных условиях.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их приспособления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органов дыхания у членистоногих
</a:t>
            </a:r>
            <a:endParaRPr lang="en-US" sz="158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у насекомых представляют собой сложную сеть трубочек, обеспечивающих прямую доставку кислорода к тканям. Это адаптация позволяет эффективно дышать на суше и поддерживать высокий уровень метаболизма.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трахейной системы у насекомых
</a:t>
            </a:r>
            <a:endParaRPr lang="en-US" sz="16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Нервная система членистоногих состоит из надглоточного и подглоточного ганглиев, а также брюшной нервной цепочки. Это обеспечивает координацию движений и реакций на внешние стимулы.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Органы чувств включают фасеточные глаза у насекомых и простые глаза у пауков, а также антенны и чувствительные волоски, которые помогают ориентироваться и воспринимать окружающую среду.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метаморфоз у бабочек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бабочки включает стадии яйца, личинки, куколки и взрослой особи. Такой метаморфоз позволяет личинкам питаться одним способом, а взрослым — другим, снижая конкуренцию за ресурсы.
</a:t>
            </a:r>
            <a:endParaRPr lang="en-US" sz="127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метаморфоз у кузнечиков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развиваются через стадии яйца, личинки и взрослой особи без куколки. Молоды очень похожи на взрослых, что упрощает переход к новым условиям и пище в процессе роста.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и развития членистоногих
</a:t>
            </a:r>
            <a:endParaRPr lang="en-US" sz="23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экологическая адаптация членистоногих
</a:t>
            </a:r>
            <a:endParaRPr lang="en-US" sz="2156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расселились по всему миру, заняв водные и наземные экосистемы, кроме Антарктиды.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расселение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морях, реках, почве и на растениях, демонстрируя высокую приспособляемость к разным климатическим условиям.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разнообразных сред
</a:t>
            </a:r>
            <a:endParaRPr lang="en-US" sz="1491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успешно живут в пустынях и высокогорьях, используя специализированные адаптации для защиты и добычи пищи.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endParaRPr lang="en-US" sz="12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имеют две пары усиков и жаберное дыхание, живут преимущественно в воде. Их тело покрыто твёрдым панцирем, защищающим от внешних воздействий.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ракообразных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важны в пищевых цепях водных экосистем и являются объектом рыбного промысла, например, камчатский краб ценится за пищевые качества.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хозяйственное значение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Ракообразные: строение и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Паукообразные: особенности и представители
</a:t>
            </a:r>
            <a:endParaRPr lang="en-US" sz="2227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лишены усиков, имеют четыре пары ног, а также хелицеры и педипальпы — специализированные конечности. Они обитают на суше, используя лёгочные мешки или трахеи для дыхания.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паукообразные обладают ядовитыми железами, что помогает им охотиться и защищаться. Среди представителей — паук-крестовик, иксодовый клещ и скорпион.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осуществляют обязательное для многих цветов опыление, способствуя размножению растений и поддержанию экосистемы.
</a:t>
            </a:r>
            <a:endParaRPr lang="en-US" sz="1516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Санитарная роль жуков-могильщиков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жуки перерабатывают падаль, очищая окружающую среду от органических отходов и предотвращая распространение болезней.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Вредительство колорадского жука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— опасный вредитель сельского хозяйства, питающийся листьями картофеля и снижая урожайность.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значение насекомых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Многие клещи и власоеды являются паразитами, питаясь кровью животных и человека, что вызывает болезни и ослабляет их хозяев.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болезни, переносимые членистоногими
</a:t>
            </a:r>
            <a:endParaRPr lang="en-US" sz="2414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Членистоногие переносят опасные заболевания: малярийный комар — возбудитель малярии, вши — сыпного тифа, а иксодовые клещи — болезни Лайма.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функции членистоногих для человека и природы
</a:t>
            </a:r>
            <a:endParaRPr lang="en-US" sz="225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сельскохозяйственные культуры и производят мёд и воск, которые активно используются в пищевой и косметической промышленности.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производство мёда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хищные насекомые контролируют численность других насекомых, помогая сохранять природный баланс.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экосистем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служат важным ресурсом для рыболовства, их мясо ценится в кулинарии и торговле.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промысел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членистоногие наносят ущерб сельскому хозяйству, вызывая необходимость в разработке методов защиты посевов.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защита растений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членистоногих в биологии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ключевые представители животного мира, поддерживающие экосистемы и дающие значительную пользу человеку в разных сферах природы и хозяйства.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2026-05-09T12:49:25Z</dcterms:created>
  <dcterms:modified xsi:type="dcterms:W3CDTF">2026-05-09T12:49:25Z</dcterms:modified>
</cp:coreProperties>
</file>