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пересекающихся прямых и вертикальных углов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образуются углы при пересечении прямых.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вокруг нас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линии легко увидеть в тетради в клетку, на карте дорог, на чертеже и в орнаментах. Эта тема помогает уверенно решать задачи на углы в 7 классе и понимать свойства фигур глубже.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пересекающиеся прямые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пересекающимися, если они имеют ровно одну общую точку. Именно в этой точке возникает новая геометрическая ситуация с четырьмя углами.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прямые не лежат друг на друге и не являются параллельными. Если бы они совпадали, общих точек было бы бесконечно много, а не одна.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прямых вокруг точки образуются четыре угла. Они связаны между собой: одни пары равны, а соседние пары дополняют друг друга до развернутого угла.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определения нужно для первых задач на вычисление углов, построение чертежей и переход к более сложным доказательствам в 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пересечение прямых на рисунке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Крестовидный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пересекающиеся прямые часто изображают как две линии, образующие крест. Такой рисунок помогает сразу увидеть точку пересечения и расположение углов.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обязательно отмечают общую точку. Именно от неё удобно отсчитывать углы, чтобы не перепутать соседние и противоположные части рисунка.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можно нумеровать или подписывать буквами. Это упрощает запись решения: сразу видно, какой угол дан, а какой нужно найти.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обычно видны два острых и два тупых угла. Если прямые перпендикулярны, все четыре угла становятся прямыми и равны 90°.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вертикальные углы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работе с чертежом пересекающихся прямых.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угла в вертикальной паре всегда имеют одинаковую величину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свойство позволяет сразу находить неизвестный угол на чертеже, если известен противоположный ему угол.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вертикальных углов из курса геометрии 7 класса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при пересечении прямых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пары углов и их свойства, чтобы не путать их 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решению — сначала определить, какие именно углы изображены на рисунке.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класса: углы при пересечении прямых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четыре угла в одной точке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противоположных углов повторяет одно и то же значение, а соседние углы дополняют друг друга до развернутого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40° и 40° — вертикальные углы, 140° и 140° — тоже. Соседние пары дают 180°, а вся сумма равна 360°.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пересекающихся прямых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вокруг точки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один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угол дан на чертеже. Это отправная точка для всех дальнейших вычислений, потому что остальные углы связаны с ним через равенства и сумму.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вертикальную пару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напротив известного угла расположен другой, его величина совпадает с данным. Это самый быстрый способ получить ещё одно значение без дополнительных вычислений.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смежный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Соседний угол находят по правилу развернутого угла: из 180° вычитают известную величину. Так получают вторую пару углов вокруг точки.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сложить все четыре угла и убедиться, что получилось 360°. Такая проверка помогает заметить ошибку в вычислениях или в чтении рисунка.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в окружающих предметах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перекрёстки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перекрёстке две дороги часто образуют рисунок пересекающихся прямых. По такой схеме удобно показывать, где находятся вертикальные и смежные углы.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Крестовина окна, ножницы и некоторые детали конструкций дают наглядные примеры пересечения линий. Они помогают связать геометрию с обычными вещами вокруг нас.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клетчатой бумаге и на школьных чертежах пересечения видно особенно хорошо. Здесь легко отмечать вершину, стороны углов и подписывать их значения.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узорах и орнаментах линии тоже пересекаются. Если рядом показать схему с обозначенными углами, реальный рисунок превращается в понятную геометрическую модель.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 смежных и вертикальных углов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двух соседних углов одинакова, поэтому удобно сразу проверять правильность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дополняет другую до 180°, значит это смежные углы; противоположные углы в схеме равны.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геометрии для 7 класса; учебные данные не требуются.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неизвестный угол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известный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посмотри на рисунок и найди угол, величина которого уже дана. Без этого невозможно выбрать правильное правило и быстро определить искомое значение.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положение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искомый угол расположен напротив известного, это вертикальная пара, и их величины совпадают. Если углы стоят рядом, они смежные и связаны суммой 180°.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вычисление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смежного угла используй вычитание: 180° минус известный угол. Для вертикального угла вычисление не нужно, потому что его величина сразу равна заданной.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убедись, что противоположные углы равны, а сумма всех четырёх углов вокруг точки составляет 360°. Такая проверка помогает избежать ошибки в записи.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ответами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коротких примерах и сравни результат с правилом вертикальных и смежных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сохраняют величину, а смежные всегда дополняют друг друга до 180°; при прямом угле обе пары совпадают.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вертикальных и смежных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вертикальные углы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и известным углом.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часто ошибочно принимают за смежные. Чтобы не запутаться, нужно помнить: вертикальные расположены напротив, а смежные имеют общую сторону и общую вершину.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все углы равными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пересечения прямых не все углы одинаковы. Равны только вертикальные пары, а соседние углы обычно различаются, если только линии не перпендикулярны.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определяют вид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и тупой углы легко перепутать, особенно на неаккуратном рисунке. Поэтому полезно сначала оценить, меньше ли угол 90° или больше него.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правильное вычисление нужно проверить. Если сумма вертикальной пары не совпадает или все четыре угла не дают 360°, в решении допущена ошибка.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углы на чертеже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пересечения удобно обозначать буквой, чтобы в записи было ясно, о каком месте чертежа идёт речь. Это помогает быстро ссылаться на нужный угол.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Помечают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выделяют короткими линиями, стрелками или аккуратными штрихами. Такие обозначения делают рисунок понятнее и помогают видеть, какие лучи образуют один угол.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часто отмечают одинаковыми дугами или одним цветом. Повторяющаяся отметка сразу показывает, какие углы нужно сравнивать и где искать равенство.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 на нескольких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видно, что для каждого случая вертикальный угол повторяет исходное значение, а смежный дополняет его до 180°.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даёт тупой смежный, тупой — острый, а при 90° оба смежных угла тоже равны 90°.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смежных и вертикальных углов; расчёты: 180° − 35° = 145°, 180° − 108° = 72°.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геометрии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транспортиром нужно точно измерять углы и сравнивать их величины. Понимание вертикальных и смежных углов помогает быстрее читать чертёж и проверять результат измерения.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аккуратных схемах важно правильно отмечать точки пересечения и пары углов. Это делает рисунок понятным и облегчает решение задач по построению и нахождению неизвестных величин.
</a:t>
            </a:r>
            <a:endParaRPr lang="en-US" sz="158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следующих темах свойства углов будут использоваться вместе с параллельными прямыми. Навык сравнения углов здесь становится основой для более сложных рассуждений и доказательств.
</a:t>
            </a:r>
            <a:endParaRPr lang="en-US" sz="1581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многоугольников приходится анализировать углы на рисунках и находить связи между ними. Умение распознавать вертикальные углы помогает работать быстрее и 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в одной таблице самые важные определения и числовые правила, чтобы быстро повторить тему перед задачей.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в задачах — различать положение углов: напротив они равны, рядом — дополняют до 180°.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основным свойствам пересекающихся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образуют четыре связанных угла в одной точке. Если запомнить равенство вертикальных углов и сумму смежных, можно быстро решать многие задачи без лишних вычислений.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2026-05-28T23:51:00Z</dcterms:created>
  <dcterms:modified xsi:type="dcterms:W3CDTF">2026-05-28T23:51:00Z</dcterms:modified>
</cp:coreProperties>
</file>