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ещё не было книг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хранили слова до книг?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нужно было сохранять слова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всегда были нужны сказки, правила и полезные советы. Чтобы они не исчезли, слова запоминали, рисовали, царапали и переписывали. Так знания становились всё надёжнее.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следы рассказов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на камне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изображали животных, людей и охоту на стенах пещер и камнях. Так они сохраняли важные события и напоминали о них другим.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для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к рисункам добавлялись простые знаки. Они помогали передавать не только истории, но и счёт, добычу или важные договорённости.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становится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начали делать более аккуратные отметки и повторять их. Чем понятнее становился знак, тем легче было помнить и передавать сведения дальше.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книге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были только следы мысли, а потом появились записи и книги. Это был долгий путь от рисунка до страницы с текстом.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выглядели древние рисунки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Пещера, полная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стенах пещер Ласко во Франции можно увидеть бизонов, оленей и других зверей. Эти изображения словно оживают в свете факела. Они помогают представить, как люди очень давно рассказывали о мире без букв и тетрадок.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Альтамира: древняя галерея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пещере Альтамира в Испании тоже сохранились удивительные рисунки. Их делали много тысяч лет назад, и они до сих пор поражают яркостью. Такие изображения были не украшением, а способом сохранить память о важном.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97" y="1935525"/>
            <a:ext cx="20115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61294"/>
            <a:ext cx="273600" cy="2188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помнил истории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рассказывали истории вслух и повторяли их много раз. Так сказки, песни и предания не терялись, а переходили от одного слушателя к другому.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помогали запоминать длинные тексты. Ритм и мелодия словно подсказывали слова, поэтому рассказ держался в памяти крепче, чем обычная речь.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в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Бабушки, дедушки и родители берегли семейные истории и правила. Они передавали их детям, чтобы те знали, как жить, работать и не путать важное.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становилось надёжнее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способов сохранения информации в древности и позже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Глиняные таблички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Месопотамии писали на мягкой глине острыми палочками. Потом таблички сушили или обжигали, и записи становились прочными, как маленькие кирпичики с буквами.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табличках хранили счёт, законы и школьные упражнения. Это помогало не забывать важные дела и учить новых писцов аккуратной работе.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Глиняные записи были тяжёлыми, зато очень долговечными. Некоторые из них сохранились до наших дней и рассказывают о жизни людей далёкой древности.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— древняя бумага Египта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Свиток из стеблей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делали из растения, которое росло у воды в Египте. Узкие полоски склеивали, получался лист, а потом и длинный свиток. На таком материале было легче писать и хранить текст, чем на камне.
</a:t>
            </a:r>
            <a:endParaRPr lang="en-US" sz="1068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на лёгком материале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наносили на папирус знаки-иероглифы. Свиток можно было свернуть, взять с собой и прочитать позже. Для древнего человека это было почти как удобная переносная книга, только без обложки.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Береста на Руси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Руси для письма использовали бересту — тонкую кору берёзы. На ней удобно было делать короткие записи, потому что материал легко резался и сворачивался.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Берестяные грамоты находят в Новгороде и других древних городах. В них есть письма, просьбы, счёт, списки покупок и даже детские задания. Почти как записка из прошлого!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находки показывают, что писать нужно было не только князьям и учёным. Обычные люди тоже оставляли друг другу сообщения, чтобы ничего не забыть.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458" y="1986438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6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6298" y="2022558"/>
            <a:ext cx="398700" cy="318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умел писать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учёба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много лет учились читать знаки, писать аккуратно и не путать буквы. Это была настоящая тренировка терпения, почти как у мастера с очень ровным почерком.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неверное движение могло испортить текст, поэтому писали медленно и внимательно. Писец должен был быть очень собранным, словно художник с серьёзным заданием.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Нужная профессия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писцов тексты было бы трудно сохранить и передать дальше. Они записывали важные слова для людей, а значит, были настоящими помощниками памяти.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создавали рукописную книгу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книги от выбранного материала до готового переплёта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библиотеки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глиняных табличек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Ниневии люди собирали таблички в одно большое хранилище. Там лежали тексты о звёздах, лекарствах, законах и старинных сказаниях. Библиотека помогала берегти знания так, будто их складывали в очень надёжный сундук.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не терялись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тексты хранятся вместе, их легче найти и перечитать. Учёные и писцы могли обращаться к нужной табличке снова и снова. Так важные слова не исчезали, а продолжали жить для новых поколений.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были редкими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рукопись писали вручную, строчка за строчкой. На такую работу уходило много времени, поэтому книга становилась дорогой и совсем не похожей на обычную вещь.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письма использовали разные материалы: глину, папирус, бересту и пергамент. Их нужно было добыть, приготовить и аккуратно хранить, а это тоже требовало труда.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Книгу не бросали где попало и не мяли в портфеле. Её берегли, потому что в ней жила работа многих людей и много полезных знаний.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городе могла быть всего одна книга нужного текста. Если её читали часто, за ней следили особенно бережно, почти как за сокровищем.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печать ускорила работу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Гутенберг придумал способ печатать книги с помощью подвижных букв. Теперь один текст можно было сделать быстрее и не переписывать его заново каждый раз.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Гутенберга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для читателей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 стало больше, а стоить они стали меньше. Читать смогли не только очень богатые люди, и знания начали распространяться гораздо быстрее.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люди делали без книг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запоминали песни, сказки, молитвы и правила. Память была их главным помощником, потому что записать всё было ещё трудно.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книг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рассказывали вечером, на праздниках и дома. Их слушали снова и снова, чтобы лучше запомнить и не потерять важные слова.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костра и в семье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переходили от старших к младшим. Так люди учились жить, работать и дружить, даже когда книг ещё не было.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дальше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история жила в памяти людей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передача: от события к рассказу и дальше к следующему поколению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помогало не забывать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рассказ повторять много раз, он запоминается лучше. Люди возвращались к знакомым словам снова и снова, как к любимой песенке.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рифма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песенки и напевы помогали удерживать длинные тексты в памяти. Звучный ритм работал как дружелюбная подсказка для головы.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изображения, узоры и метки напоминали, о чём идёт речь. Они были маленькими помощниками, чтобы важное не убежало из памяти.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интересно сегодня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терпеливых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книг люди не сдавались и придумывали способы хранить слова. Они рисовали, рассказывали, записывали и снова переписывали тексты. Благодаря их терпению мы сегодня можем читать очень старые истории и узнавать, как жили люди раньше.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нашей книжной полке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знания путешествовали в памяти и в рассказах у костра. Потом появились записи на табличках, папирусе и бересте, а позже — печатные книги. Так опыт многих поколений дошёл до нас, будто посылка из прошлого.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печатной книги путь был долгим: люди использовали разные способы записи, чтобы слова не исчезли.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письменности: глина, папирус, береста, пергамент и рукописные книги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материалов помогали людям сохранять тексты до появления печатных книг.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рисунка к книге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были рисунки, потом знаки и рассказы, а затем рукописные и печатные книги. Люди очень старались сохранить слова, и благодаря этому знания дошли до нас.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2026-05-24T02:39:24Z</dcterms:created>
  <dcterms:modified xsi:type="dcterms:W3CDTF">2026-05-24T02:39:24Z</dcterms:modified>
</cp:coreProperties>
</file>