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презентации: что такое ядро и почему это важно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центральный элемент, управляющий процессами в атомах, клетках и планетах.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ядра: исторический и научный контекст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понятием ядра связаны открытия в разных науках: от открытия атомного ядра Резерфордом в 1911 году до изучения ядра клетки Броуном. Каждый раздел науки развивал свои методы исследования, создавая уникальные представления о сущности ядра.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Атомное ядро: основы строения и состава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атомного ядра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Атомное ядро состоит из протонов и нейтронов, соединённых мощными ядерными силами, обеспечивающими стабильность атома. Эти частицы определяют свойства химического элемента.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 — ключ к элементу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протонов в ядре определяет уникальность химического элемента, выделяя, например, водород с одним протоном и уран с девяноста двумя.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— разновидности атомов с разным числом нейтронов. Они играют важную роль в ядерных реакциях и радиоактивности, как у урана с 146 нейтронами.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клеточного ядра и его функции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и защита ДНК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 окружено двойной мембраной, обеспечивающей изоляцию генетического материала и регулирующей обмен веществ с цитоплазмой.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содержится ДНК, хранящая гены, которые передают наследственные признаки и контролируют работу клетки посредством синтеза белков.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ядер у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человека обычно одно ядро, но у грибов и некоторых бактерий их множество, что связано с особенностями их жизненного цикла.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Земли: структура и значение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и внешнее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Земное ядро состоит из твёрдой внутренней и жидкой внешней части, основными элементами которых являются железо и никель, обеспечивающими плотность и магнетизм.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ядра температура достигает около 6000°C, что практически соответствует температуре на поверхности Солнца, поддерживая динамику и процесс геодинамо.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Геомагнитное поле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движение жидкого железа во внешнем ядре создаёт магнитное поле Земли — защиту планеты от космического излучения и солнечного ветра.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34789"/>
            <a:ext cx="5426700" cy="18275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различных типов ядер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отличия ядер по размеру, составу и функциям в атомах, клетках и планетах.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разницу в масштабах, все ядра служат центром управления и координации 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научных публикаций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открыл ядра: ключевые фигуры в науке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Атомное ядро и Эрнест Резерфорд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1911 году Резерфорд провёл опыт, подтвердивший существование атомного ядра, что изменило представления о строении атома и дало мощный толчок развитию физики.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и планетарное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Броун впервые описал клеточное ядро в 1831 году, а Эдуард Зюсс с Инге Леман реконструировали структуру ядра Земли в начале XX века, заложив основы геофизики.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47912"/>
            <a:ext cx="244327" cy="217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атомного ядра в повседневной жизни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ядерной энергии на электростанциях обеспечивает значительную часть электричества, снижая выбросы вредных веществ в атмосферу.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Радиоактивные изотопы применяются в диагностике и лечении, например, при опухолях, улучшая точность и эффективность терапии.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и датировка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Радиоуглеродный анализ позволяет точно определять возраст органических находок по распаду углерод-14 в ядрах.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ядра служат объектом изучения в физике, расширяя знания о структуре материи и фундаментальных силах.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атомных ядер: распределение протонов и нейтронов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отображает пропорции протонов и нейтронов в ядрах разных элементов, отражая их массу и строение.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элемент, тем больше в его ядре нейтронов, что влияет на стабильность и радиоактивность.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атомной физики и ядерной химии, сводка 2023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в ядре определяет наследственные особенности и уникальность каждого организма, влияя на внешний вид и функции.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ядра для здоровья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или мутации в ДНК ядра могут вызывать серьёзные заболевания, такие как серповидноклеточная анемия, воздействуя на качество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технологии, включая редактирование генов, открывают возможности для предотвращения и лечения многих наследственных болезней.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клеточного ядра помогают понять механизмы развития болезней и разрабатывать целенаправленные методы терапии.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ядра клетки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процессы в жизни клеточного ядра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Земли и магнитное поле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жидкое ядро Земли состоит из раскалённого железа, постоянно движущегося и создающего мощное магнитное поле вокруг планеты. Это поле защищает Землю от воздействия солнечного ветра и космических частиц.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Геомагнитное поле формирует магнитосферу, которая сохраняет атмосферу от разрушения и обеспечивает условия для существования жизни. Без этой защиты на поверхности планеты было бы невозможно развиваться сложным организмам.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сравнение масс различных ядер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массы ядер в разных объектах: атомное ядро водорода, клеточное ядро человека и ядро Земли.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ядер варьируется более чем на 40 порядков, демонстрируя колоссальные масштабы и массу планетарного ядра по сравнению с микромасштабными атомными и биологическими ядрами.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Академические и научные публикации по физике и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ядра — основа ядерной энергетики, которая обеспечивает электроэнергию без выбросов углекислого газа, содействуя борьбе с изменением климата.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развитие технологий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ядра используются в генной терапии и биоинженерии, позволяя создавать новые лекарства и улучшать устойчивость сельскохозяйственных культур.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ядра Земли помогает прогнозировать землетрясения и определять месторождения полезных ископаемых, что важно для развития промышленности.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взаимодействия ядер разных уровней способствует инновациям, развитию науки и обеспечивает устойчивое будущее технологий.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значения ядер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температуры разнятся в зависимости от природы ядра: от экстремальной горячести в звёздах до стабильной температуры тела у клеточных ядер.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 колоссальную разницу температур, отражающую разные физические процессы и условия в разных типах ядер.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и биологические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клеточном ядре плодовой мушки дрозофилы хранится более 200 миллионов пар нуклеотидов, что обеспечивает наследственную информацию и жизнедеятельность организма.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земного ядра составляет примерно треть всей массы нашей планеты, что отражает его огромное значение в структуре Земли.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атома золота почти в 200 раз тяжелее ядра водорода, что иллюстрирует большую разницу в составе и размерах атомов в таблице Менделеева.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ядрах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во Вселенной: звёзды и планеты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Термоядерные процессы в звёздах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ядрах звёзд происходят термоядерные реакции, при которых лёгкие элементы сливаются в более тяжёлые, выделяя огромное количество энергии, обеспечивающей свет и тепло звёзд.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газовых гигантов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Планеты-гиганты, такие как Юпитер, имеют массивные ядра, состоящие из смеси льда, металлов и горных пород, которые влияют на их гравитационное поле и атмосферные процессы.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ядер в формировании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эволюция звёздных и планетарных ядер играют ключевую роль в развитии Вселенной и определяют химический состав космоса, доступный для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продолжают открывать сверхтяжёлые элементы с неизвестными свойствами, что ставит вопросы о возможных новых видах материи и процессах их возникновения.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ядра Земли остаётся недостаточно изученным, так как прямой доступ невозможен — исследования основываются на сейсмических данных и моделях.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атомных ядер наблюдается сверхтекучесть — уникальное состояние вещества с отсутствием вязкости, что влияет на их физические характеристики.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загадки, связанные с ядрами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поиск управляемого термоядерного синтеза, который потенциально станет чистым и безопасным источником энергии будущего без выбросов загрязняющих веществ.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 ядер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 открывает возможности редактирования генома прямо в клеточном ядре, что позволит лечить наследственные болезни и создавать новые медицинские решения.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планетарных ядер помогает понять механизм образования и эволюцию Солнечной системы, влияние на климат и геологическую активность.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исследования ядер способствуют развитию новых материалов, технологий и расширяют знания о фундаментальных процессах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— центральные структуры природы, определяющие свойства атомов, клеток и планет. Их изучение раскрывает основы жизни и Вселенной, стимулирует развитие технологий и способствует устойчивому будущему человечества.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ядер в природе и науке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2026-05-09T07:23:17Z</dcterms:created>
  <dcterms:modified xsi:type="dcterms:W3CDTF">2026-05-09T07:23:17Z</dcterms:modified>
</cp:coreProperties>
</file>