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cross-country trips: тема урока и ключевые идеи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поездках через страну: транспорт, маршрут, время, расходы и впечатления.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Cross-country trip — это дальняя поездка по стране или через несколько городов. В речи часто говорят long trip, road trip, train journey, bus ride, flight. На уроке эта тема помогает рассказывать о личном опыте и маршрутах просто и понятно.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cross-country trip и где это встречается в речи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 слова для их названия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подходит для поездок по городам и между населёнными пунктами. Обычно говорят go by bus. Такой транспорт может быть дешевле, но не всегда быстрее и комфортнее по сравнению с другими вариантами.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Ferry, taxi и bicycle тоже могут быть частью путешествия. Они помогают добираться до станции, переправляться через воду или исследовать город. Для сравнения используют слова fast, cheap, comfortable, safe и crowded.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и другие варианты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 выбирают, когда нужно быстро преодолеть большое расстояние. Чаще говорят fly by plane. Самолёт обычно самый быстрый, но к поездке добавляются дорога в аэропорт, регистрация и ожидание.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часто используют в сочетании take a train или travel by train. Поезд удобен для длинных маршрутов, когда важно спокойно ехать, смотреть в окно и не думать о пробках.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помогает добираться туда, где нет прямого сообщения. Выражение travel by car удобно для семейных поездок. Автомобиль даёт свободу остановок, но требует внимания к дороге и времени в пути.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урока; условные значения времени в пути для сравнения маршрутов.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 только время самого переезда. На практике к нему добавляются дорога до станции или аэропорта, ожидание и возможные задержки.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быстрее в полёте, но общая поездка не всегда короче. Для длинного маршрута стоит учитывать весь путь, а не только движение.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в пути: какие виды транспорта быстрее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слова и использовать их в коротких фразах.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таблицы чаще всего нужны для покупки билета, ожидания отправления и объяснения, куда именно направляется поездка.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разговора о поездке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маршрут по карте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 куда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направление, используйте from… to… Такие фразы помогают сразу показать начало и конец маршрута, например from Moscow to Sochi. Это самая простая и понятная модель для ответа.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through, across и past показывают, как именно идёт дорога. Можно сказать: The route goes through several cities. Так описание становится точнее и звучит естественнее.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near, between и next to помогают назвать расположение станции, остановки или города. Например: The station is near the city centre. Такие детали делают рассказ более наглядным.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карту и следить за стрелками, легче объяснить последовательность движения. Для этого удобно использовать короткие предложения и называть города по порядку, без лишних деталей.
</a:t>
            </a:r>
            <a:endParaRPr lang="en-US" sz="1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готовят поездку: последовательность действий на английском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путешествия от выбора направления до прибытия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начала разговора о поездке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поехал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простой фразы I went to… и назовите место. Это самый лёгкий способ открыть рассказ и сразу показать, о какой поездке вы говорите.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ехал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I travelled by… и добавьте вид транспорта: train, bus или car. Такая конструкция помогает связать место и способ передвижения в одном коротком предложении.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длилось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took me… hours показывает время в пути. Она особенно полезна, когда нужно сравнить поездку с другими и сказать, была ли дорога долгой.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и 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We stopped in… помогает упомянуть города по пути. Затем можно добавить The trip was long but interesting и назвать самое запомнившееся место.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exciting, fun, beautiful, amazing и comfortable помогают передать настроение. С ними рассказ звучит живо, но остаётся простым и понятным для ответа в классе.
</a:t>
            </a:r>
            <a:endParaRPr lang="en-US" sz="11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дороге и как это сказать по-английски
</a:t>
            </a:r>
            <a:endParaRPr lang="en-US" sz="2334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можно увидеть mountains, rivers и fields. Для описания подходят короткие фразы: I can see a river. The fields are green. Это помогает говорить просто и наглядно.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проходит мимо villages или cities, можно заметить, как меняется вид из окна. Полезно сказать: The city looks beautiful from the train. Такое предложение звучит естественно и понятно.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пути часто встречаются roads и bridges. Они помогают описать, как поездка проходит через разные места. Такие детали делают рассказ более конкретным и показывают, что ученик следит за маршрутом.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Clouds и sunny day тоже можно включить в описание. Например: It is a sunny day. Это простой способ добавить атмосферу путешествия и показать, как погода влияет на впечатление от дороги.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смотрите из окна поезда или автобуса, лучше называть не только предметы, но и их цвет или положение. Тогда рассказ становится ярче и интереснее для слушателя.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расходов для обсуждения темы travel; условное распределение бюджета.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недорогой транспорт может стать затратным, если добавить питание, пересадки, проживание и небольшие покупки по пути.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траты обычно приходятся на билет и жильё. Чем длиннее поездка, тем важнее заранее планировать дополнительные расходы.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стоимости поездки: что обычно входит в цену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45005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78" y="2077818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84408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0411" y="4307521"/>
            <a:ext cx="169650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 время поездки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документы при себе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храните билет, паспорт или другое удостоверение личности в доступном и безопасном месте. Не кладите их отдельно от вещей, чтобы быстро показать при проверке.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Садитесь до отправления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движения автобуса или поезда нужно занять место и не ходить по салону. Так поездка проходит спокойнее и безопаснее для всех пассажиров.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Пристёгивайтесь в машине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едете на машине, обязательно используйте ремень безопасности. Он помогает снизить риск травм и показывает, что вы соблюдаете правила safety.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теряйтесь в людных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вокзале, в аэропорту и у выхода из транспорта лучше быть рядом со взрослыми. В busy places важно не отходить далеко и сразу сообщать, если нужна помощь.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багажом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luggage без присмотра даже ненадолго. Держите вещи рядом, запоминайте platform или exit и спокойно обращайтесь к conductor, driver или staff, если возникла emergency.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travel; примеры для уровня 6 класса.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и ответы помогают быстро начать разговор и уточнить основные детали поездки.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удобно использовать в парной работе: они помогают спросить о маршруте, транспорте и длительности поездки без сложных конструкций.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 и ответы для диалога о путешествии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поездке в прошедшем времени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прошлой поездке чаще всего нужны went, travelled, stayed, saw, bought, had, was и were. Эти формы помогают строить простые и понятные предложения о событиях, местах и впечатлениях.
</a:t>
            </a:r>
            <a:endParaRPr lang="en-US" sz="886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начала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начать так: We went to St. Petersburg last summer. I travelled by train. Такие фразы сразу сообщают, куда вы ездили, каким транспортом и когда это было.
</a:t>
            </a:r>
            <a:endParaRPr lang="en-US" sz="1113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добавить детали, используйте слова о том, что вы увидели и почувствовали: We saw many beautiful places. The trip was exciting. Такая речь делает рассказ живым и ясным.
</a:t>
            </a:r>
            <a:endParaRPr lang="en-US" sz="1016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можно сказать о гостинице, дороге или погоде: The hotel was small but clean. The weather was good. Простые связки помогают передать информацию без длинных предложений.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позволяет говорить о поездке, которая уже закончилась. Для 6 класса это удобный способ рассказывать о личном опыте и отвечать на вопросы учителя или одноклассников.
</a:t>
            </a:r>
            <a:endParaRPr lang="en-US" sz="9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лексики по теме cross-country trips; условная частотность для тренировки устной речи.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слова, которые легче всего включить в короткий устный ответ о путешествии.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слова о транспорте, времени и маршруте: именно они составляют основу простого рассказа о поездке.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нужны в рассказе о поездке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в дороге и что происходит во время перерыва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остановки можно отдохнуть, перекусить и выпить воды. Фразы We stopped for lunch и We bought water and sandwiches помогают коротко описать перерыв в дороге.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Размяться и пройтись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поездки полезно walk, stretch and rest. Небольшая прогулка и несколько движений делают trip less tiring и помогают снова чувствовать себя бодро.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остановке удобно check the map, посмотреть следующий участок пути и уточнить время отправления. Так легче не пропустить нужный автобус, поезд или пересадку.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поездку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break помогает путешествию: пассажиры меньше устают, лучше сохраняют внимание и спокойнее продолжают дорогу. Это особенно важно в длинных поездках с несколькими остановками.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действий, если поездка идёт не по плану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задержке, потере билета, неверной платформе или отмене транспорта.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поездке для тренировки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спросить о транспорте. Подойдёт ответ We travelled by train. Он показывает, что ученик умеет использовать базовую лексику темы и правильно строит фразу.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добирались?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вопроса о месте поездки. Ответ должен быть коротким: I went to Sochi. Такая реплика сразу задаёт тему разговора и помогает собеседнику продолжить диалог.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поехали?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long did it take? помогает добавить важную деталь о длительности. Ответ It took about two days даёт конкретную информацию и тренирует употребление числительных и времени.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заняло?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спросить об впечатлениях: Was it interesting? Ответ Yes, we saw beautiful places завершает диалог и показывает, что поездка оставила яркие воспоминания.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запомнилось?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список помогает быстро назвать самые нужные вещи и объяснить, зачем они нужны в дороге.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дорогу берут вещи для связи, комфорта и безопасности. Состав набора зависит от погоды, транспорта и длительности поездки.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список предметов для поездки; базовая лексика по теме travel.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вещей для дальней поездки и английские названия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выражения для итогового ответа по теме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favourite transport is… помогает назвать самый удобный способ поездки и коротко объяснить выбор. После неё можно добавить because, чтобы назвать причину.
</a:t>
            </a:r>
            <a:endParaRPr lang="en-US" sz="1052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like travelling by… because… соединяет мнение и объяснение. Она удобна для устного ответа, когда нужно не только назвать транспорт, но и сказать, почему он нравится.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Cross-country trips are exciting because… помогает показать отношение к путешествиям. Оно подходит для итоговой реплики, где важно не только сообщить факт, но и выразить эмоцию.
</a:t>
            </a:r>
            <a:endParaRPr lang="en-US" sz="918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most important thing is… позволяет выделить самое важное: safety, time, route или comfort. Это помогает сделать ответ более логичным и содержательным.
</a:t>
            </a:r>
            <a:endParaRPr lang="en-US" sz="1108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 trip was long, but I enjoyed it показывает умение связать два события в одной фразе. Такая конструкция особенно полезна в коротком рассказе о личном опыте.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описывать поездку, называть транспорт, маршрут, время в пути и впечатления. Простые слова, короткие предложения и Past Simple делают рассказ понятным и уверенным.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Cross-country trips: говорим о поездках уверенно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2026-05-30T16:17:40Z</dcterms:created>
  <dcterms:modified xsi:type="dcterms:W3CDTF">2026-05-30T16:17:40Z</dcterms:modified>
</cp:coreProperties>
</file>