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словами и жестами в школе и 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русского речевого и невербального этикета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правила общения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каждый день приходится говорить с учителями, одноклассниками и взрослыми. Умение выбирать вежливые слова, тон и жесты помогает отвечать уверенно, просить о помощи и избегать ненужных конфликтов.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5875" y="1728730"/>
            <a:ext cx="428400" cy="342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 задаёт его тон. Слова «здравствуйте», «доброе утро» и «добрый день» показывают уважение и помогают сразу установить доброжелательный контакт с собеседником.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разговора тоже должно быть вежливым. Фразы «до свидания», «всего доброго» и «пока» уместны в разных ситуациях и помогают закончить общение спокойно и корректно.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обычно смягчается словами «пожалуйста», «можно», «будьте добры». После помощи важно сказать «спасибо», чтобы показать признательность и уважение к человеку.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благодарность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допущена ошибка, помешал разговору или случайно обидел собеседника, нужны слова «извините» или «простите». Они помогают быстро снять напряжение и сохранить нормальный тон общения.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зависит от того, с кем идёт разговор. К учителю и незнакомому взрослому уместны имя и отчество, а к ровеснику чаще обращаются по имени.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речевого этикета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обращение к собеседнику
</a:t>
            </a:r>
            <a:endParaRPr lang="en-US" sz="2748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приветствия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чаще всего используют нейтральные и уважительные приветствия: «Здравствуйте», «Доброе утро», «Добрый день», «Добрый вечер». Они подходят для школы, магазина и общения со взрослыми.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лучше избегать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Невежливо окликать человека грубым словом, начинать разговор без приветствия или обращаться на «ты» к незнакомому взрослому. Такие формы создают впечатление неуважения и невнимательности.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взрослым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учителю, библиотекарю, врачу или другому взрослому обычно обращаются по имени и отчеству. Такая форма показывает уважение и помогает сделать разговор официальным и спокойным.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ровесникам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одноклассниками и друзьями обычно говорят по имени. Важно, чтобы обращение не звучало насмешливо, грубо или слишком фамильярно, если отношения ещё не позволяют такой тон.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вежливости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эти формулы появляются в разных ситуациях: на уроках, переменах, в столовой и при переписке с одноклассниками.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приветствие и благодарность: они сопровождают почти любой разговор. Просьба тоже очень важна, но требует особенно аккуратной формы.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типичным школьным ситуациям, без статистического замера.
</a:t>
            </a:r>
            <a:endParaRPr lang="en-US" sz="13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вежливая просьба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Вежливую просьбу делают мягче слова «пожалуйста», «можно ли», «будьте добры», «не могли бы вы». Они показывают, что вы не требуете, а обращаетесь с уважением.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Смягчающие слова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«Пожалуйста, одолжи ручку», «Можно спросить?», «Будьте добры, повторите ещё раз» звучат спокойно и корректно. В них просьба выражена ясно, но без давления на собеседника.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примеры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 вроде «Дай», «Сделай сейчас», «Мне надо» часто воспринимаются как приказ. Даже если смысл простой, такая форма может задеть человека и вызвать отказ.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звучит резко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просьба была услышана хорошо, важно говорить спокойно, смотреть на собеседника и не повышать голос. Вежливость в просьбе делает общение легче и приятнее для обеих сторон.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тон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и невежливые речевые формы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намерение можно выразить по-разному: уважительно или резко.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 не только смягчает разговор, но и помогает сохранить доброжелательное отношение. Невежливые варианты сразу портят впечатление от речи.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нормам русского речевого этикета.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громкость и темп речи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звучит спокойно и ровно. Без крика и насмешки легче договориться, потому что собеседник чувствует уважение, а не давление или раздражение.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собрать мысль, а перебивание показывает нетерпение. Умение дослушать другого человека до конца — важная часть вежливого разговора и признак уважения.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перебивание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быстрая речь трудна для понимания, а слишком медленная может утомлять. Лучше говорить чётко, не торопясь, чтобы собеседник успевал следить за смыслом.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речи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громкий голос мешает общению и может восприниматься как грубость. Особенно это заметно в классе, где важно не мешать другим и не нарушать рабочую обстановку.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голоса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вежливый разговор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общения в школьной и повседневной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Невербальный этикет: взгляд, поза, дистанция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но расслабленная поза помогает выглядеть уверенно и уважительно. Скрещённые руки, сутулость и поворот спиной часто создают впечатление закрытости и нежелания общаться.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движения, сдержанные жесты и отсутствие резких поворотов помогают собеседнику чувствовать себя уверенно. Манера держаться часто говорит о человеке не меньше, чем его слова.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манера держаться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нужно учитывать комфортное расстояние. Чрезмерное приближение вызывает неловкость, а слишком большая дистанция делает общение холодным и отчуждённым.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дистанция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собеседника важно, но без пристального разглядывания. Спокойный взгляд показывает внимание, а демонстративное отведение глаз или закатывание глаз воспринимается как невежливость.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мимика в общении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слегка кивает, улыбается и держит руки спокойно, разговор звучит доброжелательно. Такие жесты помогают показать внимание и уважение, не отвлекая собеседника. На иллюстрации это может выглядеть как спокойный диалог двух одноклассников.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без слов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активная жестикуляция мешает сосредоточиться на словах собеседника. Лучше, когда движения рук естественные и спокойные, а лицо выражает внимание, а не раздражение. Такая манера делает разговор ясным и приятным для обеих сторон.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помогает понять речь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пальцем, закатывание глаз и резкие взмахи руками часто воспринимаются как насмешка или раздражение. Даже без грубых слов они создают напряжение. Для картинки подойдут контрастные сцены: вежливое общение и демонстративно неприятная реакция.
</a:t>
            </a:r>
            <a:endParaRPr lang="en-US" sz="971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которые ранят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невербальные сигналы замечаются быстрее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поведения часто говорит раньше слов, особенно в новой или напряжённой ситуации.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Мимику и взгляд замечают первыми, поэтому именно они сильнее всего влияют на первое впечатление.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по материалам темы «Нормы русского речевого и невербального этикета»
</a:t>
            </a:r>
            <a:endParaRPr lang="en-US" sz="13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4406" y="1686040"/>
            <a:ext cx="267563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в школьной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слушать учителя, не выкрикивать с места и не перебивать ответы одноклассников. Спокойное поведение помогает быстрее понять материал и показывает уважение к каждому участнику урока.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столом уместны просьба, благодарность и аккуратные движения. Разговор с полным ртом, громкий смех и неопрятное поведение создают неприятное впечатление и мешают окружающим.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столовой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школьным работникам и взрослым вне школы принято обращаться уважительно, спокойно и без фамильярности. Вежливая форма речи помогает получить помощь и избежать неловкости.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с взрослыми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отдыха важно не толкаться, не мешать другим и следить за личным пространством. Вежливость на перемене делает школьную жизнь безопаснее и спокойнее для всех.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100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поведения в разных ситуациях общения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обращение, тон и дистанция в зависимости от собеседника и обстановки.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или незнакомее собеседник, тем более официальными становятся обращение и манера речи.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темы по речевому и невербальному этикету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в цифровом общении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важно сначала поздороваться, затем коротко и ясно сформулировать вопрос или просьбу. Такой старт помогает собеседнику быстро понять цель переписки и задаёт уважительный тон.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 грамотность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Смайлики помогают передать настроение, но не заменяют точные слова и аккуратный текст. Если сообщение написано понятно и грамотно, оно читается легче и вызывает больше доверия.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«пожалуйста» и «спасибо» в переписке так же важны, как и в устной речи. Они показывают, что человек не требует, а просит и ценит ответ.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выглядит грубо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Капс, длинные цепочки восклицательных знаков и слишком резкие фразы часто воспринимаются как давление. Даже в коротком сообщении стоит следить за тоном и не торопиться с ответом.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реагировать на замечание или конфликт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замечании: от паузы до спокойного решения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речевом и невербальном этикете
</a:t>
            </a:r>
            <a:endParaRPr lang="en-US" sz="2458" dirty="0"/>
          </a:p>
        </p:txBody>
      </p:sp>
      <p:sp>
        <p:nvSpPr>
          <p:cNvPr id="11" name="Text 2"/>
          <p:cNvSpPr txBox="1"/>
          <p:nvPr/>
        </p:nvSpPr>
        <p:spPr>
          <a:xfrm>
            <a:off x="727025" y="132815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взрослым на «ты», прерывание собеседника и разговор в повышенном тоне быстро создают впечатление невоспитанности. Такие ошибки мешают услышать главную мысль и показывают неуважение.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6650" y="107957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Фамильярность и перебивание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689200" y="4488900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смотреть на человека, не отвечать на приветствие и не замечать его слов, общение становится холодным и напряжённым. Вежливость начинается с внимания к другому человеку.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88825" y="4240325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собеседника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198656" y="3698712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Беспокойные жесты, размахивание руками и чрезмерная суета отвлекают от смысла речи. Спокойная манера держаться помогает собеседнику сосредоточиться и чувствовать себя увереннее.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98281" y="3450137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Суетливые движения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708113" y="2908525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Сутулость, отворачивание, закатывание глаз и демонстративное молчание говорят о нежелании слушать. Эти невербальные сигналы заметны сразу и часто воспринимаются сильнее, чем слова.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707738" y="2659950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взгляда и позы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217569" y="2118338"/>
            <a:ext cx="6094800" cy="2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Насмешка, резкие ответы и отсутствие благодарности делают даже обычный разговор неприятным. Иногда достаточно одной грубой интонации, чтобы человек перестал доверять и не захотел продолжать общение.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17194" y="1869763"/>
            <a:ext cx="60948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Невежливый тон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портит впечатление от общения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фраза, сказанная спокойно, обычно воспринимается лучше, чем длинное объяснение на повышенном тоне.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 и перебивание сильнее всего ломают разговор, потому что мешают услышать собеседника и сразу создают напряжение.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по материалам темы «Нормы русского речевого и невербального этикета»
</a:t>
            </a:r>
            <a:endParaRPr lang="en-US" sz="13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корректного поведения в реальных ситуациях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Поздороваться, посмотреть спокойно и обратиться по имени и отчеству — самый уместный вариант в школе. Такая форма сразу показывает уважение и помогает начать разговор без неловкости.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Встреча с учителем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«Пожалуйста, помоги» или «Можно воспользоваться тетрадью?» звучат дружелюбно и понятно. В них есть и вежливость, и ясная просьба, поэтому ответить на них легче.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Просьба к однокласснику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пошло не так, лучше сразу сказать: «Извини, пожалуйста». Короткое извинение снимает напряжение и помогает быстрее восстановить нормальное общение между людьми.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Неловкая ситуация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модели подходят дома, в магазине, в транспорте и в кружке. Вежливые слова и спокойный тон помогают вести себя уверенно в самых разных жизненных ситуациях.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Общение вне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и невербальный этикет помогает говорить так, чтобы тебя слушали и понимали. Вежливые слова, спокойный тон, доброжелательные жесты и уважительная дистанция делают общение спокойнее и безопаснее.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делает общение понятным и уважительным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2026-05-28T08:49:46Z</dcterms:created>
  <dcterms:modified xsi:type="dcterms:W3CDTF">2026-05-28T08:49:46Z</dcterms:modified>
</cp:coreProperties>
</file>