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Побег: строение, ветвление и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объединяет стебель, листья и почки, формируя основу роста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задаёт форму кроны растения, обеспечивает фотосинтез и участвует в дыхании и размножении. Он адаптируется к среде, поддерживая жизненный цикл и распространение видов.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 побега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строения побега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фабрики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стебле располагаются листья, которые с помощью солнечного света производят энергию для растения, участвуя в обмене газов и водном балансе.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как каркас и транспортёр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опорная часть побега с узлами и междоузлиями. Он обеспечивает движение воды и питательных веществ от корней к листьям и обратно.
</a:t>
            </a:r>
            <a:endParaRPr lang="en-US" sz="116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источники новой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узлах стебля расположены почки, которые формируют новые побеги, листья и цветки, обеспечивая рост и размножение растений.
</a:t>
            </a:r>
            <a:endParaRPr lang="en-US" sz="12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 и почки, придавая растению устойчивость и форму.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места прикрепления листьев, а междоузлия обеспечивают пространство между ними.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и минеральные вещества из корней к листьям.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транспортирует продукты фотосинтеза от листьев к другим частям растения.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побега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стартовые точки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участки стебля, откуда отходят листья. Они служат ориентирами для развития побега и формации новых органов.
</a:t>
            </a:r>
            <a:endParaRPr lang="en-US" sz="1202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Пазухи и верхушка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Пазухи — угол между листом и стеблем, где располагаются почки. Верхушка содержит конус нарастания — точку, ответственную за рост побега вверх.
</a:t>
            </a:r>
            <a:endParaRPr lang="en-US" sz="133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 — соединительные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 — промежутки между узлами на стебле, позволяющие растяжение побега и размещение листьев с оптимальным расстоянием.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46230"/>
            <a:ext cx="3848986" cy="2122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зелёных и одревесневших побегов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зелёных и одревесневших побегов показывает различия по структуре и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степень одревеснения определяют функции и жизненный цикл побегов.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ботанический атлас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основа роста и обновления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выживании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позволяют растению переживать неблагоприятные периоды, такие как зима, сохраняя возможность возобновить рост весной.
</a:t>
            </a:r>
            <a:endParaRPr lang="en-US" sz="138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— молодая зачаточная структура, из которой развиваются новые побеги, листья или цветки. Внешне она покрыта защитными чешуями.
</a:t>
            </a:r>
            <a:endParaRPr lang="en-US" sz="133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Покоящиеся и прорастающие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выделяют два типа почек: покоящиеся, находящиеся в состоянии отдыха, и прорастающие, активно развивающиеся.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чешуи покрывают почку, оберегая внутренние ткани от повреждений и высыхания.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нарастания — область активного деления клеток, обеспечивающая рост и формирование новых органов.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— зачаточный стебель, листовые или цветковые зачатки, заложенные для будущего развития.
</a:t>
            </a:r>
            <a:endParaRPr lang="en-US" sz="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почек по функциям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молодые побеги с листьями, обеспечивая продолжение роста и разветвления растения.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одновременно зачатки листьев и цветков, сочетая функции роста и генерации цветочной массы.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образование цветков и соцветий, что важно для размножения и распространения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находятся на концах побегов и обеспечивают их удлинение.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или пазушные почки располагаются в пазухах листьев и образуют боковые ветви или цветочные органы.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почек на побеге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почки возникают вне обычных мест — на стеблях или корнях, обеспечивая дополнительные возможности роста.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почек влияет на форму кроны, плотность ветвления и способность растения восстанавливаться после повреждений.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побегов у разных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побегов зависит не только от вида растения, но и от условий окружающей среды, таких как климат и почва.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растёт наиболее быстро, что связано с её экологической стратегией и потребностями в свете и питательных веществах.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ботанического справочника,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биологии развития растений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раскрытия почки весной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служат резервом энергии и важными органами для возобновления роста в весенний период после неблагоприятных условий.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устойчивость растений к экстремальным ситуациям, способствуя быстрому восстановлению поврежденных частей.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почек растения сохраняют жизненный цикл, создавая новые органы в сезон роста и поддерживая биологическое разнообразие.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почек для выживания растений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образования почек в зависимости от условий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образование почек наблюдается при благоприятных условиях летом, снижаясь осенью и при стрессах.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и пониженные температуры значительно ограничивают образование новых почек у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растений, 2022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Дихотомическое ветвление — равномерное деление стебля на две ветви, увеличивает общую площадь органа.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Моноподиальное ветвление характеризуется главной осью с боковыми побегами, формируя стройную структуру.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Симподиальное ветвление — смена главной оси боковым побегом, создаёт компактную крону с разнообразием побегов.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ветвления улучшает освещённость листьев и способствует адаптации к окружающей среде.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побегов: типы и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размещения листьев на побеге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размещение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супротивном расположении листья прикреплены парами напротив друг друга, создавая просторную крону и увеличивая площадь фотосинтеза.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Очередное размещение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очередном расположении на каждом узле находится один лист, что обеспечивает оптимальное освещение и снижает затенение соседних листьев.
</a:t>
            </a:r>
            <a:endParaRPr lang="en-US" sz="122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Мутовчатое размещение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мутовке на одном узле расположено три и более листьев, что способствует плотному покрытию и усиленному фотосинтезу в кронах кустарников и некоторых деревьев.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649" y="1587736"/>
            <a:ext cx="268670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верхушечных и боковых почек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верхушечных и боковых почек показывает их разную роль в росте и ветвлении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преимущественно обеспечивают рост вверх, боковые — формируют ветвление и сложную структуру растения.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2021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Побеги, преобразованные в колючки, служат эффективной защитой от травоядных животных, как это наблюдается у многих видов кактусов.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побеги с запасом питательных веществ и воды, обеспечивающие растениям выживание в неблагоприятных условиях и быстрый рост весной, как в случае лука.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изменения побегов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видоизменённые побеги, которые помогают растениям цепляться за опору, повышая устойчивость и шанс на выживание, примером является горох.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побегов и почек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обрезка для повышения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побегов помогает правильно формировать крону плодовых деревьев, что увеличивает урожай и улучшает качество плодов.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и декоративных видов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жизненного цикла побегов и почек способствует успешному размножению и уходу за редкими и декоративными растениями.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сортов с целью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использование почек позволяют создавать сорта растений, устойчивые к болезням, климатическим изменениям и вредителям.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побегов, ветвления и почек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Побеги, их ветвление и почки — основа роста, развития и адаптации растений, служащая фундаментом для ботаники, экологии и сельского хозяйства.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2026-05-07T12:15:14Z</dcterms:created>
  <dcterms:modified xsi:type="dcterms:W3CDTF">2026-05-07T12:15:14Z</dcterms:modified>
</cp:coreProperties>
</file>