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соединения — основа жизнедеятельности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построена из органических и неорганических веществ, необходимых для жизни.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химии живых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начались в XIX веке с изучения состава организмов и процессов брожения. Открытия структуры белков и ДНК заложили основы молекулярной биологии, позволив глубже понять функции клеток.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группы химических соединений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— это белки, липиды, углеводы и нуклеиновые кислоты. Они играют ключевые роли в структуре и функционировании клетки.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вещества, включая воду, минеральные соли и ионы, обеспечивают среду для реакций и поддерживают внутреннее равновесие клеток.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занимает 60–80% массы клетки, растворяет вещества и участвует в транспортировке питательных элементов и отходов.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биохимических реакциях, выступая как реагент и среда протекания процессов.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помогает поддерживать стабильную температуру внутри клеток, защищая их от перегрева и переохлаждения.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клетке — почему она важна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и их функции в организме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обеспечивают жизненно важные функции: регуляцию обмена, структурную поддержку и участие в биохимических процессах.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минералов делает их незаменимыми для нормальной жизнедеятельности.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2020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белков и их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соединенных в цепи, образуя сложные структуры. Они определяют форму и прочность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роли белков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множество функций: ферменты ускоряют химические реакции, гемоглобин переносит кислород, антитела защищают организм, гормоны регулируют процессы.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строители и регуляторы клетки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липиды и углеводы обеспечивают клетки энергией, структурой и регуляцией обмена веществ.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соединения составляют основу живых тканей и поддерживают жизненные процессы.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основных органических веществ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человека, 2021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 липидов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служат главным энергетическим резервом, обеспечивая долгосрочное хранение энергии в организме.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 липидов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входят в состав клеточных мембран, где фосфолипиды образуют двойной слой, а холестерин поддерживает их гибкость и участвует в синтезе гормонов.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их функции в организме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является основным источником энергии для клеток, снабжая их топливом для жизнедеятельности.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у растений и гликоген у животных служат запасными веществами, аккумулируя энергию для будущего использования.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образует клеточные стенки у растений, придавая им механическую прочность и защиту.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основные поставщики энергии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спиральных цепей, содержащих гены, которые контролируют строение и функции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клеточных процессах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синтезируется на ДНК и участвует в производстве белков, обеспечивая точное выполнение генетической инструкции.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носители генетической информации
</a:t>
            </a:r>
            <a:endParaRPr lang="en-US" sz="23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химических соединений в клетке: последовательность превращений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превращений питательных веществ внутри клетки
</a:t>
            </a:r>
            <a:endParaRPr lang="en-US" sz="2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ускорители биохимических реакций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являются биологическими катализаторами, специфически ускоряющими отдельные химические реакции в организме за счёт снижения энергии активации процесса.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пепсин активен в желудке и расщепляет белки, а амилаза из слюны превращает крахмал в простые сахара, что облегчает их усвоение клетками.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 температуры, кислотно-щелочного баланса и концентрации веществ среды, что влияет на скорость и эффективность химических превращений.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коферменты: незаменимые молекулы для обмена веществ
</a:t>
            </a:r>
            <a:endParaRPr lang="en-US" sz="2795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играют ключевую роль в превращении пищи в энергию и поддержании нормальной работы нервной системы, обеспечивая жизненно важные процессы.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способствует защите организма от инфекций и участвует в синтезе соединительной ткани, а витамин D улучшает усвоение кальция для здоровья костей.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химические регуляторы организма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обмен веществ и воздействуют на функцию органов, обеспечивая адаптацию к изменениям внутренней и внешней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отвечает за снижение уровня глюкозы в крови, помогая поддерживать энергетический баланс в организме.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повышает частоту сердечных сокращений и артериальное давление, подготавливая тело к быстрому реагированию в стрессовых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синтезируют эндокринные железы: поджелудочная, надпочечники и щитовидная железа, каждая из которых выполняет специфические функции.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слой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фосфолипидов, образующих барьер, который удерживает содержимое клетки и регулирует прохождение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мембране встроены белки, отвечающие за транспорт молекул и передачу сигналов, обеспечивая связь клетки с окружающей средой и другими клетками.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клеточной мембраны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 составляют основу органических молекул, а водород и азот участвуют в формировании белков и нуклеиновых кислот.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элемента обеспечивают большую часть массы клетки и играют фундаментальную роль в её жизнедеятельности.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химические элементы в клетках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справочники, 2023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прочности костей и правильного свёртывания крови, участвует в мышечных сокращениях и передаче нервных импульсов.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и калий поддерживают электрическую возбудимость клеток, играя ключевую роль в передаче сигналов в нервной и мышечной тканях.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ионов важен для водно-солевого обмена; его нарушение может привести к серьёзным функциональным сбоям в организме.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неорганических ионов: кальций, натрий, калий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химических соединений в иммунной защите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особые белки, распознающие и обезвреживающие чужеродные микроорганизмы, обеспечивая защиту организма от инфекций.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иммунных клеток требуются минералы, такие как цинк и железо; витамины усиливают иммунитет и способствуют сопротивляемости болезням.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приводит к снижению прочности костей и развитию остеопороза, что повышает риск переломов.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возникает при дефиците железа, вызывая слабость и снижая кислородную ёмкость крови.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соли способствует развитию гипертонии, а чрезмерное потребление сахара — риску сахарного диабета, ухудшая общее состояние здоровья.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баланса химических веществ на здоровье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соединения: фундамент жизни и здоровья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взаимодействие органических и неорганических веществ обеспечивает жизненные функции, рост и развитие организма, подчёркивая важность поддержания химического баланса для здоровья.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2026-05-09T05:41:26Z</dcterms:created>
  <dcterms:modified xsi:type="dcterms:W3CDTF">2026-05-09T05:41:26Z</dcterms:modified>
</cp:coreProperties>
</file>